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0" r:id="rId5"/>
  </p:sldMasterIdLst>
  <p:notesMasterIdLst>
    <p:notesMasterId r:id="rId18"/>
  </p:notesMasterIdLst>
  <p:sldIdLst>
    <p:sldId id="262" r:id="rId6"/>
    <p:sldId id="1039" r:id="rId7"/>
    <p:sldId id="1051" r:id="rId8"/>
    <p:sldId id="1052" r:id="rId9"/>
    <p:sldId id="1045" r:id="rId10"/>
    <p:sldId id="1047" r:id="rId11"/>
    <p:sldId id="1050" r:id="rId12"/>
    <p:sldId id="1053" r:id="rId13"/>
    <p:sldId id="1036" r:id="rId14"/>
    <p:sldId id="1049" r:id="rId15"/>
    <p:sldId id="1043" r:id="rId16"/>
    <p:sldId id="104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99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4EC4D3-575F-4AA2-A55F-1FA5C6DE381C}" v="47" dt="2024-08-26T08:59:03.9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3405" autoAdjust="0"/>
  </p:normalViewPr>
  <p:slideViewPr>
    <p:cSldViewPr snapToGrid="0">
      <p:cViewPr varScale="1">
        <p:scale>
          <a:sx n="71" d="100"/>
          <a:sy n="71" d="100"/>
        </p:scale>
        <p:origin x="90" y="4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Doherty" userId="18f404ec-1653-424f-acec-6e2f2da0197e" providerId="ADAL" clId="{C54EC4D3-575F-4AA2-A55F-1FA5C6DE381C}"/>
    <pc:docChg chg="undo redo custSel addSld delSld modSld addMainMaster delMainMaster modMainMaster">
      <pc:chgData name="Mark Doherty" userId="18f404ec-1653-424f-acec-6e2f2da0197e" providerId="ADAL" clId="{C54EC4D3-575F-4AA2-A55F-1FA5C6DE381C}" dt="2024-08-26T09:32:33.380" v="458" actId="478"/>
      <pc:docMkLst>
        <pc:docMk/>
      </pc:docMkLst>
      <pc:sldChg chg="addSp delSp modSp del mod modClrScheme chgLayout">
        <pc:chgData name="Mark Doherty" userId="18f404ec-1653-424f-acec-6e2f2da0197e" providerId="ADAL" clId="{C54EC4D3-575F-4AA2-A55F-1FA5C6DE381C}" dt="2024-08-23T14:45:03.318" v="187" actId="47"/>
        <pc:sldMkLst>
          <pc:docMk/>
          <pc:sldMk cId="1405980688" sldId="256"/>
        </pc:sldMkLst>
        <pc:spChg chg="mod ord">
          <ac:chgData name="Mark Doherty" userId="18f404ec-1653-424f-acec-6e2f2da0197e" providerId="ADAL" clId="{C54EC4D3-575F-4AA2-A55F-1FA5C6DE381C}" dt="2024-08-23T14:31:51.361" v="3" actId="700"/>
          <ac:spMkLst>
            <pc:docMk/>
            <pc:sldMk cId="1405980688" sldId="256"/>
            <ac:spMk id="2" creationId="{98D48943-5B7B-D1BC-4EC3-BD18ABE9B14A}"/>
          </ac:spMkLst>
        </pc:spChg>
        <pc:spChg chg="del mod ord">
          <ac:chgData name="Mark Doherty" userId="18f404ec-1653-424f-acec-6e2f2da0197e" providerId="ADAL" clId="{C54EC4D3-575F-4AA2-A55F-1FA5C6DE381C}" dt="2024-08-23T14:31:51.361" v="3" actId="700"/>
          <ac:spMkLst>
            <pc:docMk/>
            <pc:sldMk cId="1405980688" sldId="256"/>
            <ac:spMk id="3" creationId="{632EC878-B95B-1647-D429-D33838D0B5EA}"/>
          </ac:spMkLst>
        </pc:spChg>
        <pc:spChg chg="add mod ord">
          <ac:chgData name="Mark Doherty" userId="18f404ec-1653-424f-acec-6e2f2da0197e" providerId="ADAL" clId="{C54EC4D3-575F-4AA2-A55F-1FA5C6DE381C}" dt="2024-08-23T14:31:51.361" v="3" actId="700"/>
          <ac:spMkLst>
            <pc:docMk/>
            <pc:sldMk cId="1405980688" sldId="256"/>
            <ac:spMk id="4" creationId="{43353511-20A2-E876-C784-3C98F88025D7}"/>
          </ac:spMkLst>
        </pc:spChg>
        <pc:spChg chg="add mod ord">
          <ac:chgData name="Mark Doherty" userId="18f404ec-1653-424f-acec-6e2f2da0197e" providerId="ADAL" clId="{C54EC4D3-575F-4AA2-A55F-1FA5C6DE381C}" dt="2024-08-23T14:31:51.361" v="3" actId="700"/>
          <ac:spMkLst>
            <pc:docMk/>
            <pc:sldMk cId="1405980688" sldId="256"/>
            <ac:spMk id="5" creationId="{3E624159-EF46-36E0-14E0-28D68CB30A13}"/>
          </ac:spMkLst>
        </pc:spChg>
        <pc:spChg chg="add mod ord">
          <ac:chgData name="Mark Doherty" userId="18f404ec-1653-424f-acec-6e2f2da0197e" providerId="ADAL" clId="{C54EC4D3-575F-4AA2-A55F-1FA5C6DE381C}" dt="2024-08-23T14:31:51.361" v="3" actId="700"/>
          <ac:spMkLst>
            <pc:docMk/>
            <pc:sldMk cId="1405980688" sldId="256"/>
            <ac:spMk id="6" creationId="{31F33384-F855-8AFD-B5F3-B63077E5BB90}"/>
          </ac:spMkLst>
        </pc:spChg>
        <pc:spChg chg="add mod ord">
          <ac:chgData name="Mark Doherty" userId="18f404ec-1653-424f-acec-6e2f2da0197e" providerId="ADAL" clId="{C54EC4D3-575F-4AA2-A55F-1FA5C6DE381C}" dt="2024-08-23T14:31:51.361" v="3" actId="700"/>
          <ac:spMkLst>
            <pc:docMk/>
            <pc:sldMk cId="1405980688" sldId="256"/>
            <ac:spMk id="7" creationId="{2CA3F347-3D47-39A3-F6D5-7A3F6FFD9EA0}"/>
          </ac:spMkLst>
        </pc:spChg>
      </pc:sldChg>
      <pc:sldChg chg="modSp add del mod setBg">
        <pc:chgData name="Mark Doherty" userId="18f404ec-1653-424f-acec-6e2f2da0197e" providerId="ADAL" clId="{C54EC4D3-575F-4AA2-A55F-1FA5C6DE381C}" dt="2024-08-23T14:32:01.155" v="4"/>
        <pc:sldMkLst>
          <pc:docMk/>
          <pc:sldMk cId="3034687750" sldId="262"/>
        </pc:sldMkLst>
        <pc:spChg chg="mod">
          <ac:chgData name="Mark Doherty" userId="18f404ec-1653-424f-acec-6e2f2da0197e" providerId="ADAL" clId="{C54EC4D3-575F-4AA2-A55F-1FA5C6DE381C}" dt="2024-08-23T14:32:01.155" v="4"/>
          <ac:spMkLst>
            <pc:docMk/>
            <pc:sldMk cId="3034687750" sldId="262"/>
            <ac:spMk id="2" creationId="{00000000-0000-0000-0000-000000000000}"/>
          </ac:spMkLst>
        </pc:spChg>
      </pc:sldChg>
      <pc:sldChg chg="add del">
        <pc:chgData name="Mark Doherty" userId="18f404ec-1653-424f-acec-6e2f2da0197e" providerId="ADAL" clId="{C54EC4D3-575F-4AA2-A55F-1FA5C6DE381C}" dt="2024-08-23T14:34:16.217" v="39" actId="47"/>
        <pc:sldMkLst>
          <pc:docMk/>
          <pc:sldMk cId="1040621695" sldId="280"/>
        </pc:sldMkLst>
      </pc:sldChg>
      <pc:sldChg chg="addSp delSp modSp mod modClrScheme chgLayout">
        <pc:chgData name="Mark Doherty" userId="18f404ec-1653-424f-acec-6e2f2da0197e" providerId="ADAL" clId="{C54EC4D3-575F-4AA2-A55F-1FA5C6DE381C}" dt="2024-08-23T14:44:06.864" v="172" actId="167"/>
        <pc:sldMkLst>
          <pc:docMk/>
          <pc:sldMk cId="2029921194" sldId="1036"/>
        </pc:sldMkLst>
        <pc:spChg chg="del mod ord">
          <ac:chgData name="Mark Doherty" userId="18f404ec-1653-424f-acec-6e2f2da0197e" providerId="ADAL" clId="{C54EC4D3-575F-4AA2-A55F-1FA5C6DE381C}" dt="2024-08-23T14:42:58.732" v="153"/>
          <ac:spMkLst>
            <pc:docMk/>
            <pc:sldMk cId="2029921194" sldId="1036"/>
            <ac:spMk id="2" creationId="{9F64EBF7-BAB2-C90E-65D2-E5760E50EBC2}"/>
          </ac:spMkLst>
        </pc:spChg>
        <pc:spChg chg="add del mod ord">
          <ac:chgData name="Mark Doherty" userId="18f404ec-1653-424f-acec-6e2f2da0197e" providerId="ADAL" clId="{C54EC4D3-575F-4AA2-A55F-1FA5C6DE381C}" dt="2024-08-23T14:42:28.345" v="141" actId="700"/>
          <ac:spMkLst>
            <pc:docMk/>
            <pc:sldMk cId="2029921194" sldId="1036"/>
            <ac:spMk id="3" creationId="{F1F216C5-1121-8CDB-9F70-EDB13DB06D3F}"/>
          </ac:spMkLst>
        </pc:spChg>
        <pc:spChg chg="mod ord">
          <ac:chgData name="Mark Doherty" userId="18f404ec-1653-424f-acec-6e2f2da0197e" providerId="ADAL" clId="{C54EC4D3-575F-4AA2-A55F-1FA5C6DE381C}" dt="2024-08-23T14:42:38.455" v="146" actId="700"/>
          <ac:spMkLst>
            <pc:docMk/>
            <pc:sldMk cId="2029921194" sldId="1036"/>
            <ac:spMk id="6" creationId="{6AB2A7AC-318C-8744-C843-613F82BC82AD}"/>
          </ac:spMkLst>
        </pc:spChg>
        <pc:spChg chg="mod ord">
          <ac:chgData name="Mark Doherty" userId="18f404ec-1653-424f-acec-6e2f2da0197e" providerId="ADAL" clId="{C54EC4D3-575F-4AA2-A55F-1FA5C6DE381C}" dt="2024-08-23T14:43:09.578" v="158" actId="20577"/>
          <ac:spMkLst>
            <pc:docMk/>
            <pc:sldMk cId="2029921194" sldId="1036"/>
            <ac:spMk id="7" creationId="{7C5467E8-387E-DCDF-EA3F-046750F8B0FC}"/>
          </ac:spMkLst>
        </pc:spChg>
        <pc:spChg chg="add del mod ord">
          <ac:chgData name="Mark Doherty" userId="18f404ec-1653-424f-acec-6e2f2da0197e" providerId="ADAL" clId="{C54EC4D3-575F-4AA2-A55F-1FA5C6DE381C}" dt="2024-08-23T14:42:28.345" v="141" actId="700"/>
          <ac:spMkLst>
            <pc:docMk/>
            <pc:sldMk cId="2029921194" sldId="1036"/>
            <ac:spMk id="8" creationId="{A5FF2749-5210-E623-6ABB-5906783611E8}"/>
          </ac:spMkLst>
        </pc:spChg>
        <pc:spChg chg="add mod">
          <ac:chgData name="Mark Doherty" userId="18f404ec-1653-424f-acec-6e2f2da0197e" providerId="ADAL" clId="{C54EC4D3-575F-4AA2-A55F-1FA5C6DE381C}" dt="2024-08-23T14:43:55.137" v="170" actId="242"/>
          <ac:spMkLst>
            <pc:docMk/>
            <pc:sldMk cId="2029921194" sldId="1036"/>
            <ac:spMk id="10" creationId="{4D175091-2C42-43AC-7B30-0C2B473775BB}"/>
          </ac:spMkLst>
        </pc:spChg>
        <pc:picChg chg="mod">
          <ac:chgData name="Mark Doherty" userId="18f404ec-1653-424f-acec-6e2f2da0197e" providerId="ADAL" clId="{C54EC4D3-575F-4AA2-A55F-1FA5C6DE381C}" dt="2024-08-23T14:44:01.419" v="171" actId="1076"/>
          <ac:picMkLst>
            <pc:docMk/>
            <pc:sldMk cId="2029921194" sldId="1036"/>
            <ac:picMk id="4" creationId="{082D4823-DE72-28BA-4415-8F9644F69BA5}"/>
          </ac:picMkLst>
        </pc:picChg>
        <pc:picChg chg="del mod">
          <ac:chgData name="Mark Doherty" userId="18f404ec-1653-424f-acec-6e2f2da0197e" providerId="ADAL" clId="{C54EC4D3-575F-4AA2-A55F-1FA5C6DE381C}" dt="2024-08-23T14:42:57.113" v="152" actId="21"/>
          <ac:picMkLst>
            <pc:docMk/>
            <pc:sldMk cId="2029921194" sldId="1036"/>
            <ac:picMk id="5" creationId="{861B73E9-4BE1-54C0-6F51-1DA74926DE78}"/>
          </ac:picMkLst>
        </pc:picChg>
        <pc:picChg chg="add mod ord">
          <ac:chgData name="Mark Doherty" userId="18f404ec-1653-424f-acec-6e2f2da0197e" providerId="ADAL" clId="{C54EC4D3-575F-4AA2-A55F-1FA5C6DE381C}" dt="2024-08-23T14:44:06.864" v="172" actId="167"/>
          <ac:picMkLst>
            <pc:docMk/>
            <pc:sldMk cId="2029921194" sldId="1036"/>
            <ac:picMk id="11" creationId="{861B73E9-4BE1-54C0-6F51-1DA74926DE78}"/>
          </ac:picMkLst>
        </pc:picChg>
      </pc:sldChg>
      <pc:sldChg chg="addSp delSp modSp del mod modClrScheme chgLayout">
        <pc:chgData name="Mark Doherty" userId="18f404ec-1653-424f-acec-6e2f2da0197e" providerId="ADAL" clId="{C54EC4D3-575F-4AA2-A55F-1FA5C6DE381C}" dt="2024-08-23T14:34:14.380" v="38" actId="47"/>
        <pc:sldMkLst>
          <pc:docMk/>
          <pc:sldMk cId="3832138847" sldId="1037"/>
        </pc:sldMkLst>
        <pc:spChg chg="add mod">
          <ac:chgData name="Mark Doherty" userId="18f404ec-1653-424f-acec-6e2f2da0197e" providerId="ADAL" clId="{C54EC4D3-575F-4AA2-A55F-1FA5C6DE381C}" dt="2024-08-23T14:33:47.848" v="30" actId="21"/>
          <ac:spMkLst>
            <pc:docMk/>
            <pc:sldMk cId="3832138847" sldId="1037"/>
            <ac:spMk id="3" creationId="{A2E7AFE7-CE0C-53B1-ECD2-0551C70030A7}"/>
          </ac:spMkLst>
        </pc:spChg>
        <pc:spChg chg="mod ord">
          <ac:chgData name="Mark Doherty" userId="18f404ec-1653-424f-acec-6e2f2da0197e" providerId="ADAL" clId="{C54EC4D3-575F-4AA2-A55F-1FA5C6DE381C}" dt="2024-08-23T14:34:07.257" v="36" actId="21"/>
          <ac:spMkLst>
            <pc:docMk/>
            <pc:sldMk cId="3832138847" sldId="1037"/>
            <ac:spMk id="4" creationId="{61228E48-A493-C2E7-4EA3-A56952F2E1A9}"/>
          </ac:spMkLst>
        </pc:spChg>
        <pc:spChg chg="add del mod ord">
          <ac:chgData name="Mark Doherty" userId="18f404ec-1653-424f-acec-6e2f2da0197e" providerId="ADAL" clId="{C54EC4D3-575F-4AA2-A55F-1FA5C6DE381C}" dt="2024-08-23T14:33:40.751" v="25" actId="21"/>
          <ac:spMkLst>
            <pc:docMk/>
            <pc:sldMk cId="3832138847" sldId="1037"/>
            <ac:spMk id="6" creationId="{38732938-9DE4-7180-C7B1-DD2EC8A49073}"/>
          </ac:spMkLst>
        </pc:spChg>
        <pc:picChg chg="del mod ord">
          <ac:chgData name="Mark Doherty" userId="18f404ec-1653-424f-acec-6e2f2da0197e" providerId="ADAL" clId="{C54EC4D3-575F-4AA2-A55F-1FA5C6DE381C}" dt="2024-08-23T14:33:47.848" v="30" actId="21"/>
          <ac:picMkLst>
            <pc:docMk/>
            <pc:sldMk cId="3832138847" sldId="1037"/>
            <ac:picMk id="7" creationId="{CA93EA7E-0750-45ED-EAC8-7AB2180420CD}"/>
          </ac:picMkLst>
        </pc:picChg>
      </pc:sldChg>
      <pc:sldChg chg="addSp delSp modSp mod setBg modClrScheme chgLayout">
        <pc:chgData name="Mark Doherty" userId="18f404ec-1653-424f-acec-6e2f2da0197e" providerId="ADAL" clId="{C54EC4D3-575F-4AA2-A55F-1FA5C6DE381C}" dt="2024-08-26T08:27:36.096" v="222" actId="26606"/>
        <pc:sldMkLst>
          <pc:docMk/>
          <pc:sldMk cId="1271272044" sldId="1039"/>
        </pc:sldMkLst>
        <pc:spChg chg="mod ord">
          <ac:chgData name="Mark Doherty" userId="18f404ec-1653-424f-acec-6e2f2da0197e" providerId="ADAL" clId="{C54EC4D3-575F-4AA2-A55F-1FA5C6DE381C}" dt="2024-08-26T08:27:36.096" v="222" actId="26606"/>
          <ac:spMkLst>
            <pc:docMk/>
            <pc:sldMk cId="1271272044" sldId="1039"/>
            <ac:spMk id="6" creationId="{6AB2A7AC-318C-8744-C843-613F82BC82AD}"/>
          </ac:spMkLst>
        </pc:spChg>
        <pc:spChg chg="mod ord">
          <ac:chgData name="Mark Doherty" userId="18f404ec-1653-424f-acec-6e2f2da0197e" providerId="ADAL" clId="{C54EC4D3-575F-4AA2-A55F-1FA5C6DE381C}" dt="2024-08-26T08:27:36.096" v="222" actId="26606"/>
          <ac:spMkLst>
            <pc:docMk/>
            <pc:sldMk cId="1271272044" sldId="1039"/>
            <ac:spMk id="8" creationId="{BC7B4779-850B-0270-A02D-72A80F6617BD}"/>
          </ac:spMkLst>
        </pc:spChg>
        <pc:spChg chg="del mod ord">
          <ac:chgData name="Mark Doherty" userId="18f404ec-1653-424f-acec-6e2f2da0197e" providerId="ADAL" clId="{C54EC4D3-575F-4AA2-A55F-1FA5C6DE381C}" dt="2024-08-23T14:32:11.957" v="5" actId="700"/>
          <ac:spMkLst>
            <pc:docMk/>
            <pc:sldMk cId="1271272044" sldId="1039"/>
            <ac:spMk id="9" creationId="{DD5AF743-8921-FE51-CB9C-C2B4983568DE}"/>
          </ac:spMkLst>
        </pc:spChg>
        <pc:spChg chg="add">
          <ac:chgData name="Mark Doherty" userId="18f404ec-1653-424f-acec-6e2f2da0197e" providerId="ADAL" clId="{C54EC4D3-575F-4AA2-A55F-1FA5C6DE381C}" dt="2024-08-26T08:27:36.096" v="222" actId="26606"/>
          <ac:spMkLst>
            <pc:docMk/>
            <pc:sldMk cId="1271272044" sldId="1039"/>
            <ac:spMk id="13" creationId="{B86EEAC6-011F-4499-ACFF-2FDC742DB06D}"/>
          </ac:spMkLst>
        </pc:spChg>
        <pc:spChg chg="add">
          <ac:chgData name="Mark Doherty" userId="18f404ec-1653-424f-acec-6e2f2da0197e" providerId="ADAL" clId="{C54EC4D3-575F-4AA2-A55F-1FA5C6DE381C}" dt="2024-08-26T08:27:36.096" v="222" actId="26606"/>
          <ac:spMkLst>
            <pc:docMk/>
            <pc:sldMk cId="1271272044" sldId="1039"/>
            <ac:spMk id="15" creationId="{6970F14D-B6E6-40EA-96B4-4E18D0CF9D8C}"/>
          </ac:spMkLst>
        </pc:spChg>
        <pc:spChg chg="add">
          <ac:chgData name="Mark Doherty" userId="18f404ec-1653-424f-acec-6e2f2da0197e" providerId="ADAL" clId="{C54EC4D3-575F-4AA2-A55F-1FA5C6DE381C}" dt="2024-08-26T08:27:36.096" v="222" actId="26606"/>
          <ac:spMkLst>
            <pc:docMk/>
            <pc:sldMk cId="1271272044" sldId="1039"/>
            <ac:spMk id="17" creationId="{696A55C8-89F1-439D-863D-E208C0AC880F}"/>
          </ac:spMkLst>
        </pc:spChg>
        <pc:spChg chg="add">
          <ac:chgData name="Mark Doherty" userId="18f404ec-1653-424f-acec-6e2f2da0197e" providerId="ADAL" clId="{C54EC4D3-575F-4AA2-A55F-1FA5C6DE381C}" dt="2024-08-26T08:27:36.096" v="222" actId="26606"/>
          <ac:spMkLst>
            <pc:docMk/>
            <pc:sldMk cId="1271272044" sldId="1039"/>
            <ac:spMk id="19" creationId="{E4A1FD7E-EAEC-40B9-B75B-432F9DA75BA8}"/>
          </ac:spMkLst>
        </pc:spChg>
        <pc:spChg chg="add">
          <ac:chgData name="Mark Doherty" userId="18f404ec-1653-424f-acec-6e2f2da0197e" providerId="ADAL" clId="{C54EC4D3-575F-4AA2-A55F-1FA5C6DE381C}" dt="2024-08-26T08:27:36.096" v="222" actId="26606"/>
          <ac:spMkLst>
            <pc:docMk/>
            <pc:sldMk cId="1271272044" sldId="1039"/>
            <ac:spMk id="21" creationId="{AC88629E-396B-4C99-B284-F30AABDF2E1D}"/>
          </ac:spMkLst>
        </pc:spChg>
        <pc:picChg chg="add mod ord">
          <ac:chgData name="Mark Doherty" userId="18f404ec-1653-424f-acec-6e2f2da0197e" providerId="ADAL" clId="{C54EC4D3-575F-4AA2-A55F-1FA5C6DE381C}" dt="2024-08-26T08:27:36.096" v="222" actId="26606"/>
          <ac:picMkLst>
            <pc:docMk/>
            <pc:sldMk cId="1271272044" sldId="1039"/>
            <ac:picMk id="3" creationId="{6954D4EF-9DCC-1A76-4142-431689928E90}"/>
          </ac:picMkLst>
        </pc:picChg>
        <pc:picChg chg="del mod">
          <ac:chgData name="Mark Doherty" userId="18f404ec-1653-424f-acec-6e2f2da0197e" providerId="ADAL" clId="{C54EC4D3-575F-4AA2-A55F-1FA5C6DE381C}" dt="2024-08-26T08:27:05.867" v="217" actId="478"/>
          <ac:picMkLst>
            <pc:docMk/>
            <pc:sldMk cId="1271272044" sldId="1039"/>
            <ac:picMk id="5" creationId="{861B73E9-4BE1-54C0-6F51-1DA74926DE78}"/>
          </ac:picMkLst>
        </pc:picChg>
      </pc:sldChg>
      <pc:sldChg chg="addSp delSp modSp del mod modClrScheme chgLayout">
        <pc:chgData name="Mark Doherty" userId="18f404ec-1653-424f-acec-6e2f2da0197e" providerId="ADAL" clId="{C54EC4D3-575F-4AA2-A55F-1FA5C6DE381C}" dt="2024-08-26T08:31:13.975" v="278" actId="47"/>
        <pc:sldMkLst>
          <pc:docMk/>
          <pc:sldMk cId="1675416475" sldId="1041"/>
        </pc:sldMkLst>
        <pc:spChg chg="add del mod ord">
          <ac:chgData name="Mark Doherty" userId="18f404ec-1653-424f-acec-6e2f2da0197e" providerId="ADAL" clId="{C54EC4D3-575F-4AA2-A55F-1FA5C6DE381C}" dt="2024-08-23T14:42:38.027" v="145"/>
          <ac:spMkLst>
            <pc:docMk/>
            <pc:sldMk cId="1675416475" sldId="1041"/>
            <ac:spMk id="2" creationId="{7D8A24D1-10E0-94FA-6B10-918AEDA5007F}"/>
          </ac:spMkLst>
        </pc:spChg>
        <pc:spChg chg="mod ord">
          <ac:chgData name="Mark Doherty" userId="18f404ec-1653-424f-acec-6e2f2da0197e" providerId="ADAL" clId="{C54EC4D3-575F-4AA2-A55F-1FA5C6DE381C}" dt="2024-08-26T08:31:04.093" v="275" actId="21"/>
          <ac:spMkLst>
            <pc:docMk/>
            <pc:sldMk cId="1675416475" sldId="1041"/>
            <ac:spMk id="6" creationId="{6AB2A7AC-318C-8744-C843-613F82BC82AD}"/>
          </ac:spMkLst>
        </pc:spChg>
        <pc:spChg chg="mod ord">
          <ac:chgData name="Mark Doherty" userId="18f404ec-1653-424f-acec-6e2f2da0197e" providerId="ADAL" clId="{C54EC4D3-575F-4AA2-A55F-1FA5C6DE381C}" dt="2024-08-26T08:30:55.457" v="273" actId="21"/>
          <ac:spMkLst>
            <pc:docMk/>
            <pc:sldMk cId="1675416475" sldId="1041"/>
            <ac:spMk id="7" creationId="{7C5467E8-387E-DCDF-EA3F-046750F8B0FC}"/>
          </ac:spMkLst>
        </pc:spChg>
        <pc:picChg chg="add mod">
          <ac:chgData name="Mark Doherty" userId="18f404ec-1653-424f-acec-6e2f2da0197e" providerId="ADAL" clId="{C54EC4D3-575F-4AA2-A55F-1FA5C6DE381C}" dt="2024-08-23T14:42:38.027" v="145"/>
          <ac:picMkLst>
            <pc:docMk/>
            <pc:sldMk cId="1675416475" sldId="1041"/>
            <ac:picMk id="3" creationId="{861B73E9-4BE1-54C0-6F51-1DA74926DE78}"/>
          </ac:picMkLst>
        </pc:picChg>
        <pc:picChg chg="del">
          <ac:chgData name="Mark Doherty" userId="18f404ec-1653-424f-acec-6e2f2da0197e" providerId="ADAL" clId="{C54EC4D3-575F-4AA2-A55F-1FA5C6DE381C}" dt="2024-08-23T14:42:18.743" v="137" actId="21"/>
          <ac:picMkLst>
            <pc:docMk/>
            <pc:sldMk cId="1675416475" sldId="1041"/>
            <ac:picMk id="5" creationId="{861B73E9-4BE1-54C0-6F51-1DA74926DE78}"/>
          </ac:picMkLst>
        </pc:picChg>
      </pc:sldChg>
      <pc:sldChg chg="addSp delSp modSp mod modClrScheme chgLayout">
        <pc:chgData name="Mark Doherty" userId="18f404ec-1653-424f-acec-6e2f2da0197e" providerId="ADAL" clId="{C54EC4D3-575F-4AA2-A55F-1FA5C6DE381C}" dt="2024-08-26T08:20:17.948" v="214" actId="20577"/>
        <pc:sldMkLst>
          <pc:docMk/>
          <pc:sldMk cId="3985707017" sldId="1042"/>
        </pc:sldMkLst>
        <pc:spChg chg="add del mod ord">
          <ac:chgData name="Mark Doherty" userId="18f404ec-1653-424f-acec-6e2f2da0197e" providerId="ADAL" clId="{C54EC4D3-575F-4AA2-A55F-1FA5C6DE381C}" dt="2024-08-23T14:38:21.037" v="83" actId="700"/>
          <ac:spMkLst>
            <pc:docMk/>
            <pc:sldMk cId="3985707017" sldId="1042"/>
            <ac:spMk id="2" creationId="{AA19FDDB-6A06-4556-0F2F-216531AA95DE}"/>
          </ac:spMkLst>
        </pc:spChg>
        <pc:spChg chg="mod ord">
          <ac:chgData name="Mark Doherty" userId="18f404ec-1653-424f-acec-6e2f2da0197e" providerId="ADAL" clId="{C54EC4D3-575F-4AA2-A55F-1FA5C6DE381C}" dt="2024-08-23T14:38:21.037" v="83" actId="700"/>
          <ac:spMkLst>
            <pc:docMk/>
            <pc:sldMk cId="3985707017" sldId="1042"/>
            <ac:spMk id="3" creationId="{5F8D03E4-C6D5-A036-0A54-ABB0A90C4D0A}"/>
          </ac:spMkLst>
        </pc:spChg>
        <pc:spChg chg="add mod ord">
          <ac:chgData name="Mark Doherty" userId="18f404ec-1653-424f-acec-6e2f2da0197e" providerId="ADAL" clId="{C54EC4D3-575F-4AA2-A55F-1FA5C6DE381C}" dt="2024-08-23T14:38:21.037" v="83" actId="700"/>
          <ac:spMkLst>
            <pc:docMk/>
            <pc:sldMk cId="3985707017" sldId="1042"/>
            <ac:spMk id="4" creationId="{B9C741E9-7422-D2B6-1B9B-222D1086CDF5}"/>
          </ac:spMkLst>
        </pc:spChg>
        <pc:spChg chg="mod ord">
          <ac:chgData name="Mark Doherty" userId="18f404ec-1653-424f-acec-6e2f2da0197e" providerId="ADAL" clId="{C54EC4D3-575F-4AA2-A55F-1FA5C6DE381C}" dt="2024-08-26T08:20:17.948" v="214" actId="20577"/>
          <ac:spMkLst>
            <pc:docMk/>
            <pc:sldMk cId="3985707017" sldId="1042"/>
            <ac:spMk id="11" creationId="{86AEDFF3-5F36-1525-C6F3-F85D5FA4B885}"/>
          </ac:spMkLst>
        </pc:spChg>
        <pc:picChg chg="mod modCrop">
          <ac:chgData name="Mark Doherty" userId="18f404ec-1653-424f-acec-6e2f2da0197e" providerId="ADAL" clId="{C54EC4D3-575F-4AA2-A55F-1FA5C6DE381C}" dt="2024-08-23T14:39:06.195" v="95" actId="732"/>
          <ac:picMkLst>
            <pc:docMk/>
            <pc:sldMk cId="3985707017" sldId="1042"/>
            <ac:picMk id="12" creationId="{BB70FF4C-6247-C636-220A-278B728039E4}"/>
          </ac:picMkLst>
        </pc:picChg>
      </pc:sldChg>
      <pc:sldChg chg="addSp delSp modSp mod modClrScheme chgLayout">
        <pc:chgData name="Mark Doherty" userId="18f404ec-1653-424f-acec-6e2f2da0197e" providerId="ADAL" clId="{C54EC4D3-575F-4AA2-A55F-1FA5C6DE381C}" dt="2024-08-26T09:32:33.380" v="458" actId="478"/>
        <pc:sldMkLst>
          <pc:docMk/>
          <pc:sldMk cId="675411025" sldId="1043"/>
        </pc:sldMkLst>
        <pc:spChg chg="mod ord">
          <ac:chgData name="Mark Doherty" userId="18f404ec-1653-424f-acec-6e2f2da0197e" providerId="ADAL" clId="{C54EC4D3-575F-4AA2-A55F-1FA5C6DE381C}" dt="2024-08-26T08:37:11.288" v="292" actId="242"/>
          <ac:spMkLst>
            <pc:docMk/>
            <pc:sldMk cId="675411025" sldId="1043"/>
            <ac:spMk id="3" creationId="{7001480F-D3A5-762B-414D-BFD92A538756}"/>
          </ac:spMkLst>
        </pc:spChg>
        <pc:spChg chg="mod ord">
          <ac:chgData name="Mark Doherty" userId="18f404ec-1653-424f-acec-6e2f2da0197e" providerId="ADAL" clId="{C54EC4D3-575F-4AA2-A55F-1FA5C6DE381C}" dt="2024-08-23T14:39:14.362" v="96" actId="700"/>
          <ac:spMkLst>
            <pc:docMk/>
            <pc:sldMk cId="675411025" sldId="1043"/>
            <ac:spMk id="6" creationId="{6AB2A7AC-318C-8744-C843-613F82BC82AD}"/>
          </ac:spMkLst>
        </pc:spChg>
        <pc:picChg chg="add del mod">
          <ac:chgData name="Mark Doherty" userId="18f404ec-1653-424f-acec-6e2f2da0197e" providerId="ADAL" clId="{C54EC4D3-575F-4AA2-A55F-1FA5C6DE381C}" dt="2024-08-26T08:36:55.100" v="284" actId="478"/>
          <ac:picMkLst>
            <pc:docMk/>
            <pc:sldMk cId="675411025" sldId="1043"/>
            <ac:picMk id="2" creationId="{B039925B-FB0D-DFB3-DC09-3EB23C064117}"/>
          </ac:picMkLst>
        </pc:picChg>
        <pc:picChg chg="del mod">
          <ac:chgData name="Mark Doherty" userId="18f404ec-1653-424f-acec-6e2f2da0197e" providerId="ADAL" clId="{C54EC4D3-575F-4AA2-A55F-1FA5C6DE381C}" dt="2024-08-26T08:33:52.053" v="282" actId="478"/>
          <ac:picMkLst>
            <pc:docMk/>
            <pc:sldMk cId="675411025" sldId="1043"/>
            <ac:picMk id="5" creationId="{861B73E9-4BE1-54C0-6F51-1DA74926DE78}"/>
          </ac:picMkLst>
        </pc:picChg>
        <pc:picChg chg="add del mod modCrop">
          <ac:chgData name="Mark Doherty" userId="18f404ec-1653-424f-acec-6e2f2da0197e" providerId="ADAL" clId="{C54EC4D3-575F-4AA2-A55F-1FA5C6DE381C}" dt="2024-08-26T09:32:33.380" v="458" actId="478"/>
          <ac:picMkLst>
            <pc:docMk/>
            <pc:sldMk cId="675411025" sldId="1043"/>
            <ac:picMk id="7" creationId="{1452E15D-BDC0-C83F-9240-ADCDE7041B1B}"/>
          </ac:picMkLst>
        </pc:picChg>
      </pc:sldChg>
      <pc:sldChg chg="delSp modSp mod modClrScheme chgLayout">
        <pc:chgData name="Mark Doherty" userId="18f404ec-1653-424f-acec-6e2f2da0197e" providerId="ADAL" clId="{C54EC4D3-575F-4AA2-A55F-1FA5C6DE381C}" dt="2024-08-23T14:41:05.084" v="116" actId="242"/>
        <pc:sldMkLst>
          <pc:docMk/>
          <pc:sldMk cId="2547955898" sldId="1045"/>
        </pc:sldMkLst>
        <pc:spChg chg="mod ord">
          <ac:chgData name="Mark Doherty" userId="18f404ec-1653-424f-acec-6e2f2da0197e" providerId="ADAL" clId="{C54EC4D3-575F-4AA2-A55F-1FA5C6DE381C}" dt="2024-08-23T14:40:27.643" v="111" actId="700"/>
          <ac:spMkLst>
            <pc:docMk/>
            <pc:sldMk cId="2547955898" sldId="1045"/>
            <ac:spMk id="4" creationId="{EB811273-AE6C-A457-C7BB-0B94F75D6530}"/>
          </ac:spMkLst>
        </pc:spChg>
        <pc:spChg chg="mod ord">
          <ac:chgData name="Mark Doherty" userId="18f404ec-1653-424f-acec-6e2f2da0197e" providerId="ADAL" clId="{C54EC4D3-575F-4AA2-A55F-1FA5C6DE381C}" dt="2024-08-23T14:41:05.084" v="116" actId="242"/>
          <ac:spMkLst>
            <pc:docMk/>
            <pc:sldMk cId="2547955898" sldId="1045"/>
            <ac:spMk id="6" creationId="{8471F81E-316F-68E7-5C3C-FBA9730EC386}"/>
          </ac:spMkLst>
        </pc:spChg>
        <pc:picChg chg="del">
          <ac:chgData name="Mark Doherty" userId="18f404ec-1653-424f-acec-6e2f2da0197e" providerId="ADAL" clId="{C54EC4D3-575F-4AA2-A55F-1FA5C6DE381C}" dt="2024-08-23T14:40:30.156" v="113" actId="478"/>
          <ac:picMkLst>
            <pc:docMk/>
            <pc:sldMk cId="2547955898" sldId="1045"/>
            <ac:picMk id="2" creationId="{A43AE63E-5D3C-C018-5030-4F62BB508C80}"/>
          </ac:picMkLst>
        </pc:picChg>
      </pc:sldChg>
      <pc:sldChg chg="addSp delSp modSp mod modClrScheme delAnim modAnim chgLayout">
        <pc:chgData name="Mark Doherty" userId="18f404ec-1653-424f-acec-6e2f2da0197e" providerId="ADAL" clId="{C54EC4D3-575F-4AA2-A55F-1FA5C6DE381C}" dt="2024-08-26T08:24:45.851" v="216" actId="15"/>
        <pc:sldMkLst>
          <pc:docMk/>
          <pc:sldMk cId="2471373986" sldId="1047"/>
        </pc:sldMkLst>
        <pc:spChg chg="mod ord">
          <ac:chgData name="Mark Doherty" userId="18f404ec-1653-424f-acec-6e2f2da0197e" providerId="ADAL" clId="{C54EC4D3-575F-4AA2-A55F-1FA5C6DE381C}" dt="2024-08-23T14:41:13.746" v="117" actId="700"/>
          <ac:spMkLst>
            <pc:docMk/>
            <pc:sldMk cId="2471373986" sldId="1047"/>
            <ac:spMk id="2" creationId="{E746648B-9E29-4F7D-782E-9D785384E538}"/>
          </ac:spMkLst>
        </pc:spChg>
        <pc:spChg chg="add del mod ord">
          <ac:chgData name="Mark Doherty" userId="18f404ec-1653-424f-acec-6e2f2da0197e" providerId="ADAL" clId="{C54EC4D3-575F-4AA2-A55F-1FA5C6DE381C}" dt="2024-08-23T14:41:30.115" v="130"/>
          <ac:spMkLst>
            <pc:docMk/>
            <pc:sldMk cId="2471373986" sldId="1047"/>
            <ac:spMk id="3" creationId="{66885B8F-11BB-E229-CC94-A3C88132777C}"/>
          </ac:spMkLst>
        </pc:spChg>
        <pc:spChg chg="del mod ord">
          <ac:chgData name="Mark Doherty" userId="18f404ec-1653-424f-acec-6e2f2da0197e" providerId="ADAL" clId="{C54EC4D3-575F-4AA2-A55F-1FA5C6DE381C}" dt="2024-08-23T14:41:13.746" v="117" actId="700"/>
          <ac:spMkLst>
            <pc:docMk/>
            <pc:sldMk cId="2471373986" sldId="1047"/>
            <ac:spMk id="5" creationId="{A5622250-E78C-46CB-6AF2-346E793E43AE}"/>
          </ac:spMkLst>
        </pc:spChg>
        <pc:spChg chg="mod ord">
          <ac:chgData name="Mark Doherty" userId="18f404ec-1653-424f-acec-6e2f2da0197e" providerId="ADAL" clId="{C54EC4D3-575F-4AA2-A55F-1FA5C6DE381C}" dt="2024-08-26T08:24:45.851" v="216" actId="15"/>
          <ac:spMkLst>
            <pc:docMk/>
            <pc:sldMk cId="2471373986" sldId="1047"/>
            <ac:spMk id="6" creationId="{1BA97113-52E1-D2EC-5310-32553F7FD994}"/>
          </ac:spMkLst>
        </pc:spChg>
        <pc:picChg chg="del">
          <ac:chgData name="Mark Doherty" userId="18f404ec-1653-424f-acec-6e2f2da0197e" providerId="ADAL" clId="{C54EC4D3-575F-4AA2-A55F-1FA5C6DE381C}" dt="2024-08-23T14:41:28.468" v="129" actId="21"/>
          <ac:picMkLst>
            <pc:docMk/>
            <pc:sldMk cId="2471373986" sldId="1047"/>
            <ac:picMk id="4" creationId="{B3C9615F-B45E-7DDF-CAB0-55DEFEEC05B0}"/>
          </ac:picMkLst>
        </pc:picChg>
        <pc:picChg chg="add mod">
          <ac:chgData name="Mark Doherty" userId="18f404ec-1653-424f-acec-6e2f2da0197e" providerId="ADAL" clId="{C54EC4D3-575F-4AA2-A55F-1FA5C6DE381C}" dt="2024-08-23T14:41:36.448" v="132" actId="14100"/>
          <ac:picMkLst>
            <pc:docMk/>
            <pc:sldMk cId="2471373986" sldId="1047"/>
            <ac:picMk id="7" creationId="{B3C9615F-B45E-7DDF-CAB0-55DEFEEC05B0}"/>
          </ac:picMkLst>
        </pc:picChg>
      </pc:sldChg>
      <pc:sldChg chg="modSp del mod modClrScheme chgLayout">
        <pc:chgData name="Mark Doherty" userId="18f404ec-1653-424f-acec-6e2f2da0197e" providerId="ADAL" clId="{C54EC4D3-575F-4AA2-A55F-1FA5C6DE381C}" dt="2024-08-23T14:35:10.343" v="52" actId="47"/>
        <pc:sldMkLst>
          <pc:docMk/>
          <pc:sldMk cId="1254865778" sldId="1048"/>
        </pc:sldMkLst>
        <pc:spChg chg="mod ord">
          <ac:chgData name="Mark Doherty" userId="18f404ec-1653-424f-acec-6e2f2da0197e" providerId="ADAL" clId="{C54EC4D3-575F-4AA2-A55F-1FA5C6DE381C}" dt="2024-08-23T14:34:40.094" v="43" actId="700"/>
          <ac:spMkLst>
            <pc:docMk/>
            <pc:sldMk cId="1254865778" sldId="1048"/>
            <ac:spMk id="4" creationId="{249DE916-A1CE-4168-FD90-9CB5BAC761DF}"/>
          </ac:spMkLst>
        </pc:spChg>
        <pc:spChg chg="mod ord">
          <ac:chgData name="Mark Doherty" userId="18f404ec-1653-424f-acec-6e2f2da0197e" providerId="ADAL" clId="{C54EC4D3-575F-4AA2-A55F-1FA5C6DE381C}" dt="2024-08-23T14:34:52.925" v="46" actId="21"/>
          <ac:spMkLst>
            <pc:docMk/>
            <pc:sldMk cId="1254865778" sldId="1048"/>
            <ac:spMk id="6" creationId="{5179ECAA-0518-5669-C6AF-FE4FDBFFFC54}"/>
          </ac:spMkLst>
        </pc:spChg>
        <pc:picChg chg="mod ord">
          <ac:chgData name="Mark Doherty" userId="18f404ec-1653-424f-acec-6e2f2da0197e" providerId="ADAL" clId="{C54EC4D3-575F-4AA2-A55F-1FA5C6DE381C}" dt="2024-08-23T14:34:43.741" v="44" actId="1076"/>
          <ac:picMkLst>
            <pc:docMk/>
            <pc:sldMk cId="1254865778" sldId="1048"/>
            <ac:picMk id="7" creationId="{CF68F6D8-F043-8A7F-4CF2-117154AD9B3B}"/>
          </ac:picMkLst>
        </pc:picChg>
      </pc:sldChg>
      <pc:sldChg chg="addSp delSp modSp mod setBg modClrScheme chgLayout">
        <pc:chgData name="Mark Doherty" userId="18f404ec-1653-424f-acec-6e2f2da0197e" providerId="ADAL" clId="{C54EC4D3-575F-4AA2-A55F-1FA5C6DE381C}" dt="2024-08-26T08:59:17.676" v="448" actId="1076"/>
        <pc:sldMkLst>
          <pc:docMk/>
          <pc:sldMk cId="3723645059" sldId="1049"/>
        </pc:sldMkLst>
        <pc:spChg chg="mod ord">
          <ac:chgData name="Mark Doherty" userId="18f404ec-1653-424f-acec-6e2f2da0197e" providerId="ADAL" clId="{C54EC4D3-575F-4AA2-A55F-1FA5C6DE381C}" dt="2024-08-26T08:43:25.927" v="396" actId="26606"/>
          <ac:spMkLst>
            <pc:docMk/>
            <pc:sldMk cId="3723645059" sldId="1049"/>
            <ac:spMk id="3" creationId="{C906D2F1-B84C-565F-31F0-B9BF35B62B8B}"/>
          </ac:spMkLst>
        </pc:spChg>
        <pc:spChg chg="mod ord">
          <ac:chgData name="Mark Doherty" userId="18f404ec-1653-424f-acec-6e2f2da0197e" providerId="ADAL" clId="{C54EC4D3-575F-4AA2-A55F-1FA5C6DE381C}" dt="2024-08-26T08:43:25.927" v="396" actId="26606"/>
          <ac:spMkLst>
            <pc:docMk/>
            <pc:sldMk cId="3723645059" sldId="1049"/>
            <ac:spMk id="6" creationId="{23C9CBA9-0728-7642-8CB7-1258C38F3EDD}"/>
          </ac:spMkLst>
        </pc:spChg>
        <pc:spChg chg="add del">
          <ac:chgData name="Mark Doherty" userId="18f404ec-1653-424f-acec-6e2f2da0197e" providerId="ADAL" clId="{C54EC4D3-575F-4AA2-A55F-1FA5C6DE381C}" dt="2024-08-26T08:43:05.104" v="392" actId="26606"/>
          <ac:spMkLst>
            <pc:docMk/>
            <pc:sldMk cId="3723645059" sldId="1049"/>
            <ac:spMk id="19" creationId="{BBED7469-0D10-44CB-A4C2-C1124B3CA59F}"/>
          </ac:spMkLst>
        </pc:spChg>
        <pc:spChg chg="add del">
          <ac:chgData name="Mark Doherty" userId="18f404ec-1653-424f-acec-6e2f2da0197e" providerId="ADAL" clId="{C54EC4D3-575F-4AA2-A55F-1FA5C6DE381C}" dt="2024-08-26T08:43:05.104" v="392" actId="26606"/>
          <ac:spMkLst>
            <pc:docMk/>
            <pc:sldMk cId="3723645059" sldId="1049"/>
            <ac:spMk id="21" creationId="{F4351E00-23D4-4170-AACC-F27A1EE3FF43}"/>
          </ac:spMkLst>
        </pc:spChg>
        <pc:spChg chg="add del">
          <ac:chgData name="Mark Doherty" userId="18f404ec-1653-424f-acec-6e2f2da0197e" providerId="ADAL" clId="{C54EC4D3-575F-4AA2-A55F-1FA5C6DE381C}" dt="2024-08-26T08:43:05.104" v="392" actId="26606"/>
          <ac:spMkLst>
            <pc:docMk/>
            <pc:sldMk cId="3723645059" sldId="1049"/>
            <ac:spMk id="23" creationId="{79FA8816-1A74-437F-87D9-8CB1C252FAD2}"/>
          </ac:spMkLst>
        </pc:spChg>
        <pc:spChg chg="add del">
          <ac:chgData name="Mark Doherty" userId="18f404ec-1653-424f-acec-6e2f2da0197e" providerId="ADAL" clId="{C54EC4D3-575F-4AA2-A55F-1FA5C6DE381C}" dt="2024-08-26T08:43:05.104" v="392" actId="26606"/>
          <ac:spMkLst>
            <pc:docMk/>
            <pc:sldMk cId="3723645059" sldId="1049"/>
            <ac:spMk id="25" creationId="{DD38F43D-7251-49DA-8210-748ED92CD6C4}"/>
          </ac:spMkLst>
        </pc:spChg>
        <pc:spChg chg="add del">
          <ac:chgData name="Mark Doherty" userId="18f404ec-1653-424f-acec-6e2f2da0197e" providerId="ADAL" clId="{C54EC4D3-575F-4AA2-A55F-1FA5C6DE381C}" dt="2024-08-26T08:43:05.104" v="392" actId="26606"/>
          <ac:spMkLst>
            <pc:docMk/>
            <pc:sldMk cId="3723645059" sldId="1049"/>
            <ac:spMk id="27" creationId="{318CA966-7397-43DD-A3FB-DA40618937C6}"/>
          </ac:spMkLst>
        </pc:spChg>
        <pc:spChg chg="add del">
          <ac:chgData name="Mark Doherty" userId="18f404ec-1653-424f-acec-6e2f2da0197e" providerId="ADAL" clId="{C54EC4D3-575F-4AA2-A55F-1FA5C6DE381C}" dt="2024-08-26T08:43:05.104" v="392" actId="26606"/>
          <ac:spMkLst>
            <pc:docMk/>
            <pc:sldMk cId="3723645059" sldId="1049"/>
            <ac:spMk id="29" creationId="{A4DA92B8-ECB2-42EA-AA82-1CDDF61643B7}"/>
          </ac:spMkLst>
        </pc:spChg>
        <pc:spChg chg="add del">
          <ac:chgData name="Mark Doherty" userId="18f404ec-1653-424f-acec-6e2f2da0197e" providerId="ADAL" clId="{C54EC4D3-575F-4AA2-A55F-1FA5C6DE381C}" dt="2024-08-26T08:43:25.927" v="396" actId="26606"/>
          <ac:spMkLst>
            <pc:docMk/>
            <pc:sldMk cId="3723645059" sldId="1049"/>
            <ac:spMk id="31" creationId="{BBED7469-0D10-44CB-A4C2-C1124B3CA59F}"/>
          </ac:spMkLst>
        </pc:spChg>
        <pc:spChg chg="add del">
          <ac:chgData name="Mark Doherty" userId="18f404ec-1653-424f-acec-6e2f2da0197e" providerId="ADAL" clId="{C54EC4D3-575F-4AA2-A55F-1FA5C6DE381C}" dt="2024-08-26T08:43:25.927" v="396" actId="26606"/>
          <ac:spMkLst>
            <pc:docMk/>
            <pc:sldMk cId="3723645059" sldId="1049"/>
            <ac:spMk id="32" creationId="{F4351E00-23D4-4170-AACC-F27A1EE3FF43}"/>
          </ac:spMkLst>
        </pc:spChg>
        <pc:spChg chg="add del">
          <ac:chgData name="Mark Doherty" userId="18f404ec-1653-424f-acec-6e2f2da0197e" providerId="ADAL" clId="{C54EC4D3-575F-4AA2-A55F-1FA5C6DE381C}" dt="2024-08-26T08:43:25.927" v="396" actId="26606"/>
          <ac:spMkLst>
            <pc:docMk/>
            <pc:sldMk cId="3723645059" sldId="1049"/>
            <ac:spMk id="33" creationId="{3033C1FA-44DC-4135-AC8E-99278C31781E}"/>
          </ac:spMkLst>
        </pc:spChg>
        <pc:spChg chg="add del">
          <ac:chgData name="Mark Doherty" userId="18f404ec-1653-424f-acec-6e2f2da0197e" providerId="ADAL" clId="{C54EC4D3-575F-4AA2-A55F-1FA5C6DE381C}" dt="2024-08-26T08:43:25.927" v="396" actId="26606"/>
          <ac:spMkLst>
            <pc:docMk/>
            <pc:sldMk cId="3723645059" sldId="1049"/>
            <ac:spMk id="34" creationId="{8481A727-51BA-47CD-BDF2-F800D0449B7C}"/>
          </ac:spMkLst>
        </pc:spChg>
        <pc:spChg chg="add del">
          <ac:chgData name="Mark Doherty" userId="18f404ec-1653-424f-acec-6e2f2da0197e" providerId="ADAL" clId="{C54EC4D3-575F-4AA2-A55F-1FA5C6DE381C}" dt="2024-08-26T08:43:25.927" v="396" actId="26606"/>
          <ac:spMkLst>
            <pc:docMk/>
            <pc:sldMk cId="3723645059" sldId="1049"/>
            <ac:spMk id="35" creationId="{AF6B7092-FA11-45BD-B50D-DF79993015A4}"/>
          </ac:spMkLst>
        </pc:spChg>
        <pc:grpChg chg="add mod">
          <ac:chgData name="Mark Doherty" userId="18f404ec-1653-424f-acec-6e2f2da0197e" providerId="ADAL" clId="{C54EC4D3-575F-4AA2-A55F-1FA5C6DE381C}" dt="2024-08-26T08:59:17.676" v="448" actId="1076"/>
          <ac:grpSpMkLst>
            <pc:docMk/>
            <pc:sldMk cId="3723645059" sldId="1049"/>
            <ac:grpSpMk id="28" creationId="{16BFBDCE-83AF-0020-E597-C270A5971029}"/>
          </ac:grpSpMkLst>
        </pc:grpChg>
        <pc:picChg chg="add del mod">
          <ac:chgData name="Mark Doherty" userId="18f404ec-1653-424f-acec-6e2f2da0197e" providerId="ADAL" clId="{C54EC4D3-575F-4AA2-A55F-1FA5C6DE381C}" dt="2024-08-26T08:39:37.178" v="362" actId="478"/>
          <ac:picMkLst>
            <pc:docMk/>
            <pc:sldMk cId="3723645059" sldId="1049"/>
            <ac:picMk id="2" creationId="{512AA999-1475-8B08-9988-389745241095}"/>
          </ac:picMkLst>
        </pc:picChg>
        <pc:picChg chg="del mod">
          <ac:chgData name="Mark Doherty" userId="18f404ec-1653-424f-acec-6e2f2da0197e" providerId="ADAL" clId="{C54EC4D3-575F-4AA2-A55F-1FA5C6DE381C}" dt="2024-08-23T14:39:52.260" v="105" actId="478"/>
          <ac:picMkLst>
            <pc:docMk/>
            <pc:sldMk cId="3723645059" sldId="1049"/>
            <ac:picMk id="5" creationId="{588FB7A6-2A9A-72C4-A76C-5484118F07FD}"/>
          </ac:picMkLst>
        </pc:picChg>
        <pc:picChg chg="add del mod">
          <ac:chgData name="Mark Doherty" userId="18f404ec-1653-424f-acec-6e2f2da0197e" providerId="ADAL" clId="{C54EC4D3-575F-4AA2-A55F-1FA5C6DE381C}" dt="2024-08-26T08:39:41.629" v="364" actId="478"/>
          <ac:picMkLst>
            <pc:docMk/>
            <pc:sldMk cId="3723645059" sldId="1049"/>
            <ac:picMk id="5" creationId="{FF19DF46-1CBF-353E-3450-7D4624C54246}"/>
          </ac:picMkLst>
        </pc:picChg>
        <pc:picChg chg="add del mod ord modCrop">
          <ac:chgData name="Mark Doherty" userId="18f404ec-1653-424f-acec-6e2f2da0197e" providerId="ADAL" clId="{C54EC4D3-575F-4AA2-A55F-1FA5C6DE381C}" dt="2024-08-26T08:59:03.670" v="443" actId="478"/>
          <ac:picMkLst>
            <pc:docMk/>
            <pc:sldMk cId="3723645059" sldId="1049"/>
            <ac:picMk id="8" creationId="{7D3925EA-81E5-FC97-E2E0-0F6D2168A25E}"/>
          </ac:picMkLst>
        </pc:picChg>
        <pc:picChg chg="add del mod ord modCrop">
          <ac:chgData name="Mark Doherty" userId="18f404ec-1653-424f-acec-6e2f2da0197e" providerId="ADAL" clId="{C54EC4D3-575F-4AA2-A55F-1FA5C6DE381C}" dt="2024-08-26T08:59:03.670" v="443" actId="478"/>
          <ac:picMkLst>
            <pc:docMk/>
            <pc:sldMk cId="3723645059" sldId="1049"/>
            <ac:picMk id="10" creationId="{8112F540-C595-582E-6F94-D0639D5C906F}"/>
          </ac:picMkLst>
        </pc:picChg>
        <pc:picChg chg="add del mod ord">
          <ac:chgData name="Mark Doherty" userId="18f404ec-1653-424f-acec-6e2f2da0197e" providerId="ADAL" clId="{C54EC4D3-575F-4AA2-A55F-1FA5C6DE381C}" dt="2024-08-26T08:59:03.670" v="443" actId="478"/>
          <ac:picMkLst>
            <pc:docMk/>
            <pc:sldMk cId="3723645059" sldId="1049"/>
            <ac:picMk id="12" creationId="{11D19427-A7D8-DCB9-8A0B-426FFD1E66F7}"/>
          </ac:picMkLst>
        </pc:picChg>
        <pc:picChg chg="add del mod modCrop">
          <ac:chgData name="Mark Doherty" userId="18f404ec-1653-424f-acec-6e2f2da0197e" providerId="ADAL" clId="{C54EC4D3-575F-4AA2-A55F-1FA5C6DE381C}" dt="2024-08-26T08:59:03.670" v="443" actId="478"/>
          <ac:picMkLst>
            <pc:docMk/>
            <pc:sldMk cId="3723645059" sldId="1049"/>
            <ac:picMk id="14" creationId="{2AB40172-28BF-6870-7062-1308A62C6EB0}"/>
          </ac:picMkLst>
        </pc:picChg>
        <pc:picChg chg="add del mod">
          <ac:chgData name="Mark Doherty" userId="18f404ec-1653-424f-acec-6e2f2da0197e" providerId="ADAL" clId="{C54EC4D3-575F-4AA2-A55F-1FA5C6DE381C}" dt="2024-08-26T08:42:45.419" v="390" actId="478"/>
          <ac:picMkLst>
            <pc:docMk/>
            <pc:sldMk cId="3723645059" sldId="1049"/>
            <ac:picMk id="16" creationId="{9BDA2AEF-2D64-E98D-964B-98959AEB96F2}"/>
          </ac:picMkLst>
        </pc:picChg>
        <pc:picChg chg="mod">
          <ac:chgData name="Mark Doherty" userId="18f404ec-1653-424f-acec-6e2f2da0197e" providerId="ADAL" clId="{C54EC4D3-575F-4AA2-A55F-1FA5C6DE381C}" dt="2024-08-26T08:59:03.976" v="444"/>
          <ac:picMkLst>
            <pc:docMk/>
            <pc:sldMk cId="3723645059" sldId="1049"/>
            <ac:picMk id="17" creationId="{C5DEBCF3-4273-F2C5-920C-13176BCBCC1D}"/>
          </ac:picMkLst>
        </pc:picChg>
        <pc:picChg chg="mod">
          <ac:chgData name="Mark Doherty" userId="18f404ec-1653-424f-acec-6e2f2da0197e" providerId="ADAL" clId="{C54EC4D3-575F-4AA2-A55F-1FA5C6DE381C}" dt="2024-08-26T08:59:03.976" v="444"/>
          <ac:picMkLst>
            <pc:docMk/>
            <pc:sldMk cId="3723645059" sldId="1049"/>
            <ac:picMk id="18" creationId="{71D969D9-6FD9-3ECA-2A16-C45851975D83}"/>
          </ac:picMkLst>
        </pc:picChg>
        <pc:picChg chg="mod">
          <ac:chgData name="Mark Doherty" userId="18f404ec-1653-424f-acec-6e2f2da0197e" providerId="ADAL" clId="{C54EC4D3-575F-4AA2-A55F-1FA5C6DE381C}" dt="2024-08-26T08:59:03.976" v="444"/>
          <ac:picMkLst>
            <pc:docMk/>
            <pc:sldMk cId="3723645059" sldId="1049"/>
            <ac:picMk id="20" creationId="{DFF7AF7C-4D4B-C120-374D-87EA4F5A5A84}"/>
          </ac:picMkLst>
        </pc:picChg>
        <pc:picChg chg="mod">
          <ac:chgData name="Mark Doherty" userId="18f404ec-1653-424f-acec-6e2f2da0197e" providerId="ADAL" clId="{C54EC4D3-575F-4AA2-A55F-1FA5C6DE381C}" dt="2024-08-26T08:59:03.976" v="444"/>
          <ac:picMkLst>
            <pc:docMk/>
            <pc:sldMk cId="3723645059" sldId="1049"/>
            <ac:picMk id="26" creationId="{E67BCDA4-F048-F254-080B-627D2C824022}"/>
          </ac:picMkLst>
        </pc:picChg>
      </pc:sldChg>
      <pc:sldChg chg="addSp delSp modSp mod modClrScheme chgLayout modNotesTx">
        <pc:chgData name="Mark Doherty" userId="18f404ec-1653-424f-acec-6e2f2da0197e" providerId="ADAL" clId="{C54EC4D3-575F-4AA2-A55F-1FA5C6DE381C}" dt="2024-08-26T08:31:23.073" v="279" actId="6549"/>
        <pc:sldMkLst>
          <pc:docMk/>
          <pc:sldMk cId="1350994056" sldId="1050"/>
        </pc:sldMkLst>
        <pc:spChg chg="del mod ord">
          <ac:chgData name="Mark Doherty" userId="18f404ec-1653-424f-acec-6e2f2da0197e" providerId="ADAL" clId="{C54EC4D3-575F-4AA2-A55F-1FA5C6DE381C}" dt="2024-08-23T14:42:02.509" v="133" actId="700"/>
          <ac:spMkLst>
            <pc:docMk/>
            <pc:sldMk cId="1350994056" sldId="1050"/>
            <ac:spMk id="2" creationId="{5A3AC0E0-0466-A622-C1B8-AD40343CBA87}"/>
          </ac:spMkLst>
        </pc:spChg>
        <pc:spChg chg="add del mod ord">
          <ac:chgData name="Mark Doherty" userId="18f404ec-1653-424f-acec-6e2f2da0197e" providerId="ADAL" clId="{C54EC4D3-575F-4AA2-A55F-1FA5C6DE381C}" dt="2024-08-23T14:42:08.181" v="135"/>
          <ac:spMkLst>
            <pc:docMk/>
            <pc:sldMk cId="1350994056" sldId="1050"/>
            <ac:spMk id="3" creationId="{4914BACD-F15F-4EEC-F6FD-D0CB088D7624}"/>
          </ac:spMkLst>
        </pc:spChg>
        <pc:spChg chg="mod ord">
          <ac:chgData name="Mark Doherty" userId="18f404ec-1653-424f-acec-6e2f2da0197e" providerId="ADAL" clId="{C54EC4D3-575F-4AA2-A55F-1FA5C6DE381C}" dt="2024-08-23T14:42:02.509" v="133" actId="700"/>
          <ac:spMkLst>
            <pc:docMk/>
            <pc:sldMk cId="1350994056" sldId="1050"/>
            <ac:spMk id="6" creationId="{0A2F8316-295C-A76C-AA34-25631D98994B}"/>
          </ac:spMkLst>
        </pc:spChg>
        <pc:spChg chg="mod ord">
          <ac:chgData name="Mark Doherty" userId="18f404ec-1653-424f-acec-6e2f2da0197e" providerId="ADAL" clId="{C54EC4D3-575F-4AA2-A55F-1FA5C6DE381C}" dt="2024-08-26T08:30:43.897" v="269" actId="14100"/>
          <ac:spMkLst>
            <pc:docMk/>
            <pc:sldMk cId="1350994056" sldId="1050"/>
            <ac:spMk id="7" creationId="{B0B04180-4C78-13E6-3144-171744153F14}"/>
          </ac:spMkLst>
        </pc:spChg>
        <pc:picChg chg="add mod">
          <ac:chgData name="Mark Doherty" userId="18f404ec-1653-424f-acec-6e2f2da0197e" providerId="ADAL" clId="{C54EC4D3-575F-4AA2-A55F-1FA5C6DE381C}" dt="2024-08-26T08:30:48.640" v="271" actId="1076"/>
          <ac:picMkLst>
            <pc:docMk/>
            <pc:sldMk cId="1350994056" sldId="1050"/>
            <ac:picMk id="4" creationId="{0880FADB-AB16-7B87-49EA-DA723556771C}"/>
          </ac:picMkLst>
        </pc:picChg>
        <pc:picChg chg="del">
          <ac:chgData name="Mark Doherty" userId="18f404ec-1653-424f-acec-6e2f2da0197e" providerId="ADAL" clId="{C54EC4D3-575F-4AA2-A55F-1FA5C6DE381C}" dt="2024-08-23T14:42:06.302" v="134" actId="21"/>
          <ac:picMkLst>
            <pc:docMk/>
            <pc:sldMk cId="1350994056" sldId="1050"/>
            <ac:picMk id="5" creationId="{0880FADB-AB16-7B87-49EA-DA723556771C}"/>
          </ac:picMkLst>
        </pc:picChg>
      </pc:sldChg>
      <pc:sldChg chg="addSp delSp modSp new mod modClrScheme chgLayout modNotesTx">
        <pc:chgData name="Mark Doherty" userId="18f404ec-1653-424f-acec-6e2f2da0197e" providerId="ADAL" clId="{C54EC4D3-575F-4AA2-A55F-1FA5C6DE381C}" dt="2024-08-26T08:38:48.971" v="351" actId="14100"/>
        <pc:sldMkLst>
          <pc:docMk/>
          <pc:sldMk cId="2875477153" sldId="1051"/>
        </pc:sldMkLst>
        <pc:spChg chg="mod ord">
          <ac:chgData name="Mark Doherty" userId="18f404ec-1653-424f-acec-6e2f2da0197e" providerId="ADAL" clId="{C54EC4D3-575F-4AA2-A55F-1FA5C6DE381C}" dt="2024-08-23T14:40:12.796" v="107" actId="700"/>
          <ac:spMkLst>
            <pc:docMk/>
            <pc:sldMk cId="2875477153" sldId="1051"/>
            <ac:spMk id="2" creationId="{F4496D7B-48F8-9F7E-358A-1EF6434749FF}"/>
          </ac:spMkLst>
        </pc:spChg>
        <pc:spChg chg="del mod ord">
          <ac:chgData name="Mark Doherty" userId="18f404ec-1653-424f-acec-6e2f2da0197e" providerId="ADAL" clId="{C54EC4D3-575F-4AA2-A55F-1FA5C6DE381C}" dt="2024-08-23T14:34:03.471" v="35" actId="700"/>
          <ac:spMkLst>
            <pc:docMk/>
            <pc:sldMk cId="2875477153" sldId="1051"/>
            <ac:spMk id="3" creationId="{F7BDA53C-B457-DC46-C22F-4F303BC5B983}"/>
          </ac:spMkLst>
        </pc:spChg>
        <pc:spChg chg="add mod ord">
          <ac:chgData name="Mark Doherty" userId="18f404ec-1653-424f-acec-6e2f2da0197e" providerId="ADAL" clId="{C54EC4D3-575F-4AA2-A55F-1FA5C6DE381C}" dt="2024-08-23T14:40:12.796" v="107" actId="700"/>
          <ac:spMkLst>
            <pc:docMk/>
            <pc:sldMk cId="2875477153" sldId="1051"/>
            <ac:spMk id="4" creationId="{567A9021-E4FD-E000-20F9-539120CC5CA3}"/>
          </ac:spMkLst>
        </pc:spChg>
        <pc:picChg chg="add del mod">
          <ac:chgData name="Mark Doherty" userId="18f404ec-1653-424f-acec-6e2f2da0197e" providerId="ADAL" clId="{C54EC4D3-575F-4AA2-A55F-1FA5C6DE381C}" dt="2024-08-26T08:27:56.044" v="225" actId="21"/>
          <ac:picMkLst>
            <pc:docMk/>
            <pc:sldMk cId="2875477153" sldId="1051"/>
            <ac:picMk id="5" creationId="{9EA8A596-ABFC-3528-65FA-65DAC4FC5BD2}"/>
          </ac:picMkLst>
        </pc:picChg>
        <pc:picChg chg="add del mod">
          <ac:chgData name="Mark Doherty" userId="18f404ec-1653-424f-acec-6e2f2da0197e" providerId="ADAL" clId="{C54EC4D3-575F-4AA2-A55F-1FA5C6DE381C}" dt="2024-08-26T08:29:32.051" v="253" actId="478"/>
          <ac:picMkLst>
            <pc:docMk/>
            <pc:sldMk cId="2875477153" sldId="1051"/>
            <ac:picMk id="7" creationId="{CA93EA7E-0750-45ED-EAC8-7AB2180420CD}"/>
          </ac:picMkLst>
        </pc:picChg>
        <pc:picChg chg="add mod modCrop">
          <ac:chgData name="Mark Doherty" userId="18f404ec-1653-424f-acec-6e2f2da0197e" providerId="ADAL" clId="{C54EC4D3-575F-4AA2-A55F-1FA5C6DE381C}" dt="2024-08-26T08:38:48.971" v="351" actId="14100"/>
          <ac:picMkLst>
            <pc:docMk/>
            <pc:sldMk cId="2875477153" sldId="1051"/>
            <ac:picMk id="8" creationId="{B1673CD8-B3B1-546B-A147-9FD8DD07E12C}"/>
          </ac:picMkLst>
        </pc:picChg>
        <pc:picChg chg="add del mod">
          <ac:chgData name="Mark Doherty" userId="18f404ec-1653-424f-acec-6e2f2da0197e" providerId="ADAL" clId="{C54EC4D3-575F-4AA2-A55F-1FA5C6DE381C}" dt="2024-08-26T08:30:19.530" v="265" actId="478"/>
          <ac:picMkLst>
            <pc:docMk/>
            <pc:sldMk cId="2875477153" sldId="1051"/>
            <ac:picMk id="9" creationId="{BFDB43EA-D430-346E-3532-2E8C0085AAB3}"/>
          </ac:picMkLst>
        </pc:picChg>
        <pc:picChg chg="add mod">
          <ac:chgData name="Mark Doherty" userId="18f404ec-1653-424f-acec-6e2f2da0197e" providerId="ADAL" clId="{C54EC4D3-575F-4AA2-A55F-1FA5C6DE381C}" dt="2024-08-26T08:29:51.675" v="258" actId="571"/>
          <ac:picMkLst>
            <pc:docMk/>
            <pc:sldMk cId="2875477153" sldId="1051"/>
            <ac:picMk id="10" creationId="{884F6918-E5FA-5B09-945E-26D11474D7ED}"/>
          </ac:picMkLst>
        </pc:picChg>
      </pc:sldChg>
      <pc:sldChg chg="addSp delSp modSp add mod chgLayout modNotesTx">
        <pc:chgData name="Mark Doherty" userId="18f404ec-1653-424f-acec-6e2f2da0197e" providerId="ADAL" clId="{C54EC4D3-575F-4AA2-A55F-1FA5C6DE381C}" dt="2024-08-26T08:38:21.161" v="346" actId="196"/>
        <pc:sldMkLst>
          <pc:docMk/>
          <pc:sldMk cId="2733103162" sldId="1052"/>
        </pc:sldMkLst>
        <pc:spChg chg="mod ord">
          <ac:chgData name="Mark Doherty" userId="18f404ec-1653-424f-acec-6e2f2da0197e" providerId="ADAL" clId="{C54EC4D3-575F-4AA2-A55F-1FA5C6DE381C}" dt="2024-08-23T14:46:06.737" v="195" actId="404"/>
          <ac:spMkLst>
            <pc:docMk/>
            <pc:sldMk cId="2733103162" sldId="1052"/>
            <ac:spMk id="2" creationId="{F4496D7B-48F8-9F7E-358A-1EF6434749FF}"/>
          </ac:spMkLst>
        </pc:spChg>
        <pc:spChg chg="mod ord">
          <ac:chgData name="Mark Doherty" userId="18f404ec-1653-424f-acec-6e2f2da0197e" providerId="ADAL" clId="{C54EC4D3-575F-4AA2-A55F-1FA5C6DE381C}" dt="2024-08-23T14:40:16.105" v="108" actId="700"/>
          <ac:spMkLst>
            <pc:docMk/>
            <pc:sldMk cId="2733103162" sldId="1052"/>
            <ac:spMk id="4" creationId="{567A9021-E4FD-E000-20F9-539120CC5CA3}"/>
          </ac:spMkLst>
        </pc:spChg>
        <pc:picChg chg="add mod modCrop">
          <ac:chgData name="Mark Doherty" userId="18f404ec-1653-424f-acec-6e2f2da0197e" providerId="ADAL" clId="{C54EC4D3-575F-4AA2-A55F-1FA5C6DE381C}" dt="2024-08-26T08:38:21.161" v="346" actId="196"/>
          <ac:picMkLst>
            <pc:docMk/>
            <pc:sldMk cId="2733103162" sldId="1052"/>
            <ac:picMk id="5" creationId="{9EA8A596-ABFC-3528-65FA-65DAC4FC5BD2}"/>
          </ac:picMkLst>
        </pc:picChg>
        <pc:picChg chg="del">
          <ac:chgData name="Mark Doherty" userId="18f404ec-1653-424f-acec-6e2f2da0197e" providerId="ADAL" clId="{C54EC4D3-575F-4AA2-A55F-1FA5C6DE381C}" dt="2024-08-26T08:28:12.824" v="229" actId="478"/>
          <ac:picMkLst>
            <pc:docMk/>
            <pc:sldMk cId="2733103162" sldId="1052"/>
            <ac:picMk id="7" creationId="{CA93EA7E-0750-45ED-EAC8-7AB2180420CD}"/>
          </ac:picMkLst>
        </pc:picChg>
      </pc:sldChg>
      <pc:sldChg chg="modSp add mod modNotesTx">
        <pc:chgData name="Mark Doherty" userId="18f404ec-1653-424f-acec-6e2f2da0197e" providerId="ADAL" clId="{C54EC4D3-575F-4AA2-A55F-1FA5C6DE381C}" dt="2024-08-26T08:31:11.016" v="277"/>
        <pc:sldMkLst>
          <pc:docMk/>
          <pc:sldMk cId="4197481774" sldId="1053"/>
        </pc:sldMkLst>
        <pc:spChg chg="mod">
          <ac:chgData name="Mark Doherty" userId="18f404ec-1653-424f-acec-6e2f2da0197e" providerId="ADAL" clId="{C54EC4D3-575F-4AA2-A55F-1FA5C6DE381C}" dt="2024-08-26T08:31:05.846" v="276"/>
          <ac:spMkLst>
            <pc:docMk/>
            <pc:sldMk cId="4197481774" sldId="1053"/>
            <ac:spMk id="6" creationId="{0A2F8316-295C-A76C-AA34-25631D98994B}"/>
          </ac:spMkLst>
        </pc:spChg>
        <pc:spChg chg="mod">
          <ac:chgData name="Mark Doherty" userId="18f404ec-1653-424f-acec-6e2f2da0197e" providerId="ADAL" clId="{C54EC4D3-575F-4AA2-A55F-1FA5C6DE381C}" dt="2024-08-26T08:30:58.658" v="274"/>
          <ac:spMkLst>
            <pc:docMk/>
            <pc:sldMk cId="4197481774" sldId="1053"/>
            <ac:spMk id="7" creationId="{B0B04180-4C78-13E6-3144-171744153F14}"/>
          </ac:spMkLst>
        </pc:spChg>
      </pc:sldChg>
      <pc:sldChg chg="addSp delSp modSp add del mod setBg">
        <pc:chgData name="Mark Doherty" userId="18f404ec-1653-424f-acec-6e2f2da0197e" providerId="ADAL" clId="{C54EC4D3-575F-4AA2-A55F-1FA5C6DE381C}" dt="2024-08-26T08:59:20.082" v="449" actId="47"/>
        <pc:sldMkLst>
          <pc:docMk/>
          <pc:sldMk cId="3219386015" sldId="1054"/>
        </pc:sldMkLst>
        <pc:spChg chg="mod">
          <ac:chgData name="Mark Doherty" userId="18f404ec-1653-424f-acec-6e2f2da0197e" providerId="ADAL" clId="{C54EC4D3-575F-4AA2-A55F-1FA5C6DE381C}" dt="2024-08-26T08:56:51.461" v="421" actId="26606"/>
          <ac:spMkLst>
            <pc:docMk/>
            <pc:sldMk cId="3219386015" sldId="1054"/>
            <ac:spMk id="3" creationId="{C906D2F1-B84C-565F-31F0-B9BF35B62B8B}"/>
          </ac:spMkLst>
        </pc:spChg>
        <pc:spChg chg="mod">
          <ac:chgData name="Mark Doherty" userId="18f404ec-1653-424f-acec-6e2f2da0197e" providerId="ADAL" clId="{C54EC4D3-575F-4AA2-A55F-1FA5C6DE381C}" dt="2024-08-26T08:56:51.461" v="421" actId="26606"/>
          <ac:spMkLst>
            <pc:docMk/>
            <pc:sldMk cId="3219386015" sldId="1054"/>
            <ac:spMk id="6" creationId="{23C9CBA9-0728-7642-8CB7-1258C38F3EDD}"/>
          </ac:spMkLst>
        </pc:spChg>
        <pc:spChg chg="add del">
          <ac:chgData name="Mark Doherty" userId="18f404ec-1653-424f-acec-6e2f2da0197e" providerId="ADAL" clId="{C54EC4D3-575F-4AA2-A55F-1FA5C6DE381C}" dt="2024-08-26T08:58:48.836" v="440" actId="26606"/>
          <ac:spMkLst>
            <pc:docMk/>
            <pc:sldMk cId="3219386015" sldId="1054"/>
            <ac:spMk id="18" creationId="{BBED7469-0D10-44CB-A4C2-C1124B3CA59F}"/>
          </ac:spMkLst>
        </pc:spChg>
        <pc:spChg chg="add del">
          <ac:chgData name="Mark Doherty" userId="18f404ec-1653-424f-acec-6e2f2da0197e" providerId="ADAL" clId="{C54EC4D3-575F-4AA2-A55F-1FA5C6DE381C}" dt="2024-08-26T08:45:07.462" v="415" actId="26606"/>
          <ac:spMkLst>
            <pc:docMk/>
            <pc:sldMk cId="3219386015" sldId="1054"/>
            <ac:spMk id="19" creationId="{BBED7469-0D10-44CB-A4C2-C1124B3CA59F}"/>
          </ac:spMkLst>
        </pc:spChg>
        <pc:spChg chg="add del">
          <ac:chgData name="Mark Doherty" userId="18f404ec-1653-424f-acec-6e2f2da0197e" providerId="ADAL" clId="{C54EC4D3-575F-4AA2-A55F-1FA5C6DE381C}" dt="2024-08-26T08:58:48.836" v="440" actId="26606"/>
          <ac:spMkLst>
            <pc:docMk/>
            <pc:sldMk cId="3219386015" sldId="1054"/>
            <ac:spMk id="20" creationId="{F4351E00-23D4-4170-AACC-F27A1EE3FF43}"/>
          </ac:spMkLst>
        </pc:spChg>
        <pc:spChg chg="add del">
          <ac:chgData name="Mark Doherty" userId="18f404ec-1653-424f-acec-6e2f2da0197e" providerId="ADAL" clId="{C54EC4D3-575F-4AA2-A55F-1FA5C6DE381C}" dt="2024-08-26T08:45:07.462" v="415" actId="26606"/>
          <ac:spMkLst>
            <pc:docMk/>
            <pc:sldMk cId="3219386015" sldId="1054"/>
            <ac:spMk id="21" creationId="{F4351E00-23D4-4170-AACC-F27A1EE3FF43}"/>
          </ac:spMkLst>
        </pc:spChg>
        <pc:spChg chg="add del">
          <ac:chgData name="Mark Doherty" userId="18f404ec-1653-424f-acec-6e2f2da0197e" providerId="ADAL" clId="{C54EC4D3-575F-4AA2-A55F-1FA5C6DE381C}" dt="2024-08-26T08:58:48.836" v="440" actId="26606"/>
          <ac:spMkLst>
            <pc:docMk/>
            <pc:sldMk cId="3219386015" sldId="1054"/>
            <ac:spMk id="22" creationId="{3033C1FA-44DC-4135-AC8E-99278C31781E}"/>
          </ac:spMkLst>
        </pc:spChg>
        <pc:spChg chg="add del">
          <ac:chgData name="Mark Doherty" userId="18f404ec-1653-424f-acec-6e2f2da0197e" providerId="ADAL" clId="{C54EC4D3-575F-4AA2-A55F-1FA5C6DE381C}" dt="2024-08-26T08:45:07.462" v="415" actId="26606"/>
          <ac:spMkLst>
            <pc:docMk/>
            <pc:sldMk cId="3219386015" sldId="1054"/>
            <ac:spMk id="23" creationId="{EA992460-7FA3-40FE-A958-BCD1981B96FB}"/>
          </ac:spMkLst>
        </pc:spChg>
        <pc:spChg chg="add del">
          <ac:chgData name="Mark Doherty" userId="18f404ec-1653-424f-acec-6e2f2da0197e" providerId="ADAL" clId="{C54EC4D3-575F-4AA2-A55F-1FA5C6DE381C}" dt="2024-08-26T08:58:48.836" v="440" actId="26606"/>
          <ac:spMkLst>
            <pc:docMk/>
            <pc:sldMk cId="3219386015" sldId="1054"/>
            <ac:spMk id="24" creationId="{8481A727-51BA-47CD-BDF2-F800D0449B7C}"/>
          </ac:spMkLst>
        </pc:spChg>
        <pc:spChg chg="add del">
          <ac:chgData name="Mark Doherty" userId="18f404ec-1653-424f-acec-6e2f2da0197e" providerId="ADAL" clId="{C54EC4D3-575F-4AA2-A55F-1FA5C6DE381C}" dt="2024-08-26T08:45:07.462" v="415" actId="26606"/>
          <ac:spMkLst>
            <pc:docMk/>
            <pc:sldMk cId="3219386015" sldId="1054"/>
            <ac:spMk id="25" creationId="{ADF57D5B-380D-48E9-8DAD-DD500FE80A01}"/>
          </ac:spMkLst>
        </pc:spChg>
        <pc:spChg chg="add del">
          <ac:chgData name="Mark Doherty" userId="18f404ec-1653-424f-acec-6e2f2da0197e" providerId="ADAL" clId="{C54EC4D3-575F-4AA2-A55F-1FA5C6DE381C}" dt="2024-08-26T08:45:07.462" v="415" actId="26606"/>
          <ac:spMkLst>
            <pc:docMk/>
            <pc:sldMk cId="3219386015" sldId="1054"/>
            <ac:spMk id="27" creationId="{F125053E-1062-4FE2-974C-546DC769D9F5}"/>
          </ac:spMkLst>
        </pc:spChg>
        <pc:spChg chg="add del">
          <ac:chgData name="Mark Doherty" userId="18f404ec-1653-424f-acec-6e2f2da0197e" providerId="ADAL" clId="{C54EC4D3-575F-4AA2-A55F-1FA5C6DE381C}" dt="2024-08-26T08:58:48.836" v="440" actId="26606"/>
          <ac:spMkLst>
            <pc:docMk/>
            <pc:sldMk cId="3219386015" sldId="1054"/>
            <ac:spMk id="29" creationId="{AF6B7092-FA11-45BD-B50D-DF79993015A4}"/>
          </ac:spMkLst>
        </pc:spChg>
        <pc:spChg chg="add">
          <ac:chgData name="Mark Doherty" userId="18f404ec-1653-424f-acec-6e2f2da0197e" providerId="ADAL" clId="{C54EC4D3-575F-4AA2-A55F-1FA5C6DE381C}" dt="2024-08-26T08:58:48.836" v="440" actId="26606"/>
          <ac:spMkLst>
            <pc:docMk/>
            <pc:sldMk cId="3219386015" sldId="1054"/>
            <ac:spMk id="31" creationId="{BBED7469-0D10-44CB-A4C2-C1124B3CA59F}"/>
          </ac:spMkLst>
        </pc:spChg>
        <pc:spChg chg="add">
          <ac:chgData name="Mark Doherty" userId="18f404ec-1653-424f-acec-6e2f2da0197e" providerId="ADAL" clId="{C54EC4D3-575F-4AA2-A55F-1FA5C6DE381C}" dt="2024-08-26T08:58:48.836" v="440" actId="26606"/>
          <ac:spMkLst>
            <pc:docMk/>
            <pc:sldMk cId="3219386015" sldId="1054"/>
            <ac:spMk id="32" creationId="{F4351E00-23D4-4170-AACC-F27A1EE3FF43}"/>
          </ac:spMkLst>
        </pc:spChg>
        <pc:spChg chg="add">
          <ac:chgData name="Mark Doherty" userId="18f404ec-1653-424f-acec-6e2f2da0197e" providerId="ADAL" clId="{C54EC4D3-575F-4AA2-A55F-1FA5C6DE381C}" dt="2024-08-26T08:58:48.836" v="440" actId="26606"/>
          <ac:spMkLst>
            <pc:docMk/>
            <pc:sldMk cId="3219386015" sldId="1054"/>
            <ac:spMk id="33" creationId="{EA992460-7FA3-40FE-A958-BCD1981B96FB}"/>
          </ac:spMkLst>
        </pc:spChg>
        <pc:spChg chg="add del">
          <ac:chgData name="Mark Doherty" userId="18f404ec-1653-424f-acec-6e2f2da0197e" providerId="ADAL" clId="{C54EC4D3-575F-4AA2-A55F-1FA5C6DE381C}" dt="2024-08-26T08:58:09.891" v="437" actId="26606"/>
          <ac:spMkLst>
            <pc:docMk/>
            <pc:sldMk cId="3219386015" sldId="1054"/>
            <ac:spMk id="34" creationId="{BBED7469-0D10-44CB-A4C2-C1124B3CA59F}"/>
          </ac:spMkLst>
        </pc:spChg>
        <pc:spChg chg="add">
          <ac:chgData name="Mark Doherty" userId="18f404ec-1653-424f-acec-6e2f2da0197e" providerId="ADAL" clId="{C54EC4D3-575F-4AA2-A55F-1FA5C6DE381C}" dt="2024-08-26T08:58:48.836" v="440" actId="26606"/>
          <ac:spMkLst>
            <pc:docMk/>
            <pc:sldMk cId="3219386015" sldId="1054"/>
            <ac:spMk id="35" creationId="{ADF57D5B-380D-48E9-8DAD-DD500FE80A01}"/>
          </ac:spMkLst>
        </pc:spChg>
        <pc:spChg chg="add del">
          <ac:chgData name="Mark Doherty" userId="18f404ec-1653-424f-acec-6e2f2da0197e" providerId="ADAL" clId="{C54EC4D3-575F-4AA2-A55F-1FA5C6DE381C}" dt="2024-08-26T08:58:09.891" v="437" actId="26606"/>
          <ac:spMkLst>
            <pc:docMk/>
            <pc:sldMk cId="3219386015" sldId="1054"/>
            <ac:spMk id="36" creationId="{F4351E00-23D4-4170-AACC-F27A1EE3FF43}"/>
          </ac:spMkLst>
        </pc:spChg>
        <pc:spChg chg="add">
          <ac:chgData name="Mark Doherty" userId="18f404ec-1653-424f-acec-6e2f2da0197e" providerId="ADAL" clId="{C54EC4D3-575F-4AA2-A55F-1FA5C6DE381C}" dt="2024-08-26T08:58:48.836" v="440" actId="26606"/>
          <ac:spMkLst>
            <pc:docMk/>
            <pc:sldMk cId="3219386015" sldId="1054"/>
            <ac:spMk id="37" creationId="{F125053E-1062-4FE2-974C-546DC769D9F5}"/>
          </ac:spMkLst>
        </pc:spChg>
        <pc:spChg chg="add del">
          <ac:chgData name="Mark Doherty" userId="18f404ec-1653-424f-acec-6e2f2da0197e" providerId="ADAL" clId="{C54EC4D3-575F-4AA2-A55F-1FA5C6DE381C}" dt="2024-08-26T08:58:09.891" v="437" actId="26606"/>
          <ac:spMkLst>
            <pc:docMk/>
            <pc:sldMk cId="3219386015" sldId="1054"/>
            <ac:spMk id="38" creationId="{EA992460-7FA3-40FE-A958-BCD1981B96FB}"/>
          </ac:spMkLst>
        </pc:spChg>
        <pc:spChg chg="add del">
          <ac:chgData name="Mark Doherty" userId="18f404ec-1653-424f-acec-6e2f2da0197e" providerId="ADAL" clId="{C54EC4D3-575F-4AA2-A55F-1FA5C6DE381C}" dt="2024-08-26T08:58:09.891" v="437" actId="26606"/>
          <ac:spMkLst>
            <pc:docMk/>
            <pc:sldMk cId="3219386015" sldId="1054"/>
            <ac:spMk id="40" creationId="{ADF57D5B-380D-48E9-8DAD-DD500FE80A01}"/>
          </ac:spMkLst>
        </pc:spChg>
        <pc:spChg chg="add del">
          <ac:chgData name="Mark Doherty" userId="18f404ec-1653-424f-acec-6e2f2da0197e" providerId="ADAL" clId="{C54EC4D3-575F-4AA2-A55F-1FA5C6DE381C}" dt="2024-08-26T08:58:09.891" v="437" actId="26606"/>
          <ac:spMkLst>
            <pc:docMk/>
            <pc:sldMk cId="3219386015" sldId="1054"/>
            <ac:spMk id="42" creationId="{F125053E-1062-4FE2-974C-546DC769D9F5}"/>
          </ac:spMkLst>
        </pc:spChg>
        <pc:grpChg chg="add mod">
          <ac:chgData name="Mark Doherty" userId="18f404ec-1653-424f-acec-6e2f2da0197e" providerId="ADAL" clId="{C54EC4D3-575F-4AA2-A55F-1FA5C6DE381C}" dt="2024-08-26T08:45:06.538" v="414" actId="164"/>
          <ac:grpSpMkLst>
            <pc:docMk/>
            <pc:sldMk cId="3219386015" sldId="1054"/>
            <ac:grpSpMk id="2" creationId="{C65434DB-BE68-F97A-B82E-90BDEE99E3B8}"/>
          </ac:grpSpMkLst>
        </pc:grpChg>
        <pc:grpChg chg="add del mod">
          <ac:chgData name="Mark Doherty" userId="18f404ec-1653-424f-acec-6e2f2da0197e" providerId="ADAL" clId="{C54EC4D3-575F-4AA2-A55F-1FA5C6DE381C}" dt="2024-08-26T08:59:00.038" v="442" actId="21"/>
          <ac:grpSpMkLst>
            <pc:docMk/>
            <pc:sldMk cId="3219386015" sldId="1054"/>
            <ac:grpSpMk id="28" creationId="{16BFBDCE-83AF-0020-E597-C270A5971029}"/>
          </ac:grpSpMkLst>
        </pc:grpChg>
        <pc:picChg chg="add mod ord">
          <ac:chgData name="Mark Doherty" userId="18f404ec-1653-424f-acec-6e2f2da0197e" providerId="ADAL" clId="{C54EC4D3-575F-4AA2-A55F-1FA5C6DE381C}" dt="2024-08-26T08:58:56.047" v="441" actId="164"/>
          <ac:picMkLst>
            <pc:docMk/>
            <pc:sldMk cId="3219386015" sldId="1054"/>
            <ac:picMk id="5" creationId="{DFF7AF7C-4D4B-C120-374D-87EA4F5A5A84}"/>
          </ac:picMkLst>
        </pc:picChg>
        <pc:picChg chg="del mod ord">
          <ac:chgData name="Mark Doherty" userId="18f404ec-1653-424f-acec-6e2f2da0197e" providerId="ADAL" clId="{C54EC4D3-575F-4AA2-A55F-1FA5C6DE381C}" dt="2024-08-26T08:56:19.369" v="417" actId="478"/>
          <ac:picMkLst>
            <pc:docMk/>
            <pc:sldMk cId="3219386015" sldId="1054"/>
            <ac:picMk id="8" creationId="{7D3925EA-81E5-FC97-E2E0-0F6D2168A25E}"/>
          </ac:picMkLst>
        </pc:picChg>
        <pc:picChg chg="add del mod ord">
          <ac:chgData name="Mark Doherty" userId="18f404ec-1653-424f-acec-6e2f2da0197e" providerId="ADAL" clId="{C54EC4D3-575F-4AA2-A55F-1FA5C6DE381C}" dt="2024-08-26T08:57:44.068" v="434" actId="478"/>
          <ac:picMkLst>
            <pc:docMk/>
            <pc:sldMk cId="3219386015" sldId="1054"/>
            <ac:picMk id="9" creationId="{09B9ACF4-9CBC-9F47-1A23-5CF4D0FBFE76}"/>
          </ac:picMkLst>
        </pc:picChg>
        <pc:picChg chg="del mod">
          <ac:chgData name="Mark Doherty" userId="18f404ec-1653-424f-acec-6e2f2da0197e" providerId="ADAL" clId="{C54EC4D3-575F-4AA2-A55F-1FA5C6DE381C}" dt="2024-08-26T08:56:18.732" v="416" actId="478"/>
          <ac:picMkLst>
            <pc:docMk/>
            <pc:sldMk cId="3219386015" sldId="1054"/>
            <ac:picMk id="10" creationId="{8112F540-C595-582E-6F94-D0639D5C906F}"/>
          </ac:picMkLst>
        </pc:picChg>
        <pc:picChg chg="del mod">
          <ac:chgData name="Mark Doherty" userId="18f404ec-1653-424f-acec-6e2f2da0197e" providerId="ADAL" clId="{C54EC4D3-575F-4AA2-A55F-1FA5C6DE381C}" dt="2024-08-26T08:56:35.135" v="419" actId="478"/>
          <ac:picMkLst>
            <pc:docMk/>
            <pc:sldMk cId="3219386015" sldId="1054"/>
            <ac:picMk id="12" creationId="{11D19427-A7D8-DCB9-8A0B-426FFD1E66F7}"/>
          </ac:picMkLst>
        </pc:picChg>
        <pc:picChg chg="add mod">
          <ac:chgData name="Mark Doherty" userId="18f404ec-1653-424f-acec-6e2f2da0197e" providerId="ADAL" clId="{C54EC4D3-575F-4AA2-A55F-1FA5C6DE381C}" dt="2024-08-26T08:58:56.047" v="441" actId="164"/>
          <ac:picMkLst>
            <pc:docMk/>
            <pc:sldMk cId="3219386015" sldId="1054"/>
            <ac:picMk id="13" creationId="{C5DEBCF3-4273-F2C5-920C-13176BCBCC1D}"/>
          </ac:picMkLst>
        </pc:picChg>
        <pc:picChg chg="del mod ord">
          <ac:chgData name="Mark Doherty" userId="18f404ec-1653-424f-acec-6e2f2da0197e" providerId="ADAL" clId="{C54EC4D3-575F-4AA2-A55F-1FA5C6DE381C}" dt="2024-08-26T08:56:20.019" v="418" actId="478"/>
          <ac:picMkLst>
            <pc:docMk/>
            <pc:sldMk cId="3219386015" sldId="1054"/>
            <ac:picMk id="14" creationId="{2AB40172-28BF-6870-7062-1308A62C6EB0}"/>
          </ac:picMkLst>
        </pc:picChg>
        <pc:picChg chg="add mod">
          <ac:chgData name="Mark Doherty" userId="18f404ec-1653-424f-acec-6e2f2da0197e" providerId="ADAL" clId="{C54EC4D3-575F-4AA2-A55F-1FA5C6DE381C}" dt="2024-08-26T08:58:56.047" v="441" actId="164"/>
          <ac:picMkLst>
            <pc:docMk/>
            <pc:sldMk cId="3219386015" sldId="1054"/>
            <ac:picMk id="16" creationId="{71D969D9-6FD9-3ECA-2A16-C45851975D83}"/>
          </ac:picMkLst>
        </pc:picChg>
        <pc:picChg chg="add mod">
          <ac:chgData name="Mark Doherty" userId="18f404ec-1653-424f-acec-6e2f2da0197e" providerId="ADAL" clId="{C54EC4D3-575F-4AA2-A55F-1FA5C6DE381C}" dt="2024-08-26T08:58:56.047" v="441" actId="164"/>
          <ac:picMkLst>
            <pc:docMk/>
            <pc:sldMk cId="3219386015" sldId="1054"/>
            <ac:picMk id="26" creationId="{E67BCDA4-F048-F254-080B-627D2C824022}"/>
          </ac:picMkLst>
        </pc:picChg>
      </pc:sldChg>
      <pc:sldMasterChg chg="add del addSldLayout delSldLayout">
        <pc:chgData name="Mark Doherty" userId="18f404ec-1653-424f-acec-6e2f2da0197e" providerId="ADAL" clId="{C54EC4D3-575F-4AA2-A55F-1FA5C6DE381C}" dt="2024-08-23T14:42:38.455" v="146" actId="700"/>
        <pc:sldMasterMkLst>
          <pc:docMk/>
          <pc:sldMasterMk cId="4113975131" sldId="2147483648"/>
        </pc:sldMasterMkLst>
        <pc:sldLayoutChg chg="add del">
          <pc:chgData name="Mark Doherty" userId="18f404ec-1653-424f-acec-6e2f2da0197e" providerId="ADAL" clId="{C54EC4D3-575F-4AA2-A55F-1FA5C6DE381C}" dt="2024-08-23T14:42:38.455" v="146" actId="700"/>
          <pc:sldLayoutMkLst>
            <pc:docMk/>
            <pc:sldMasterMk cId="4113975131" sldId="2147483648"/>
            <pc:sldLayoutMk cId="3760058755" sldId="2147483649"/>
          </pc:sldLayoutMkLst>
        </pc:sldLayoutChg>
        <pc:sldLayoutChg chg="add del">
          <pc:chgData name="Mark Doherty" userId="18f404ec-1653-424f-acec-6e2f2da0197e" providerId="ADAL" clId="{C54EC4D3-575F-4AA2-A55F-1FA5C6DE381C}" dt="2024-08-23T14:42:38.455" v="146" actId="700"/>
          <pc:sldLayoutMkLst>
            <pc:docMk/>
            <pc:sldMasterMk cId="4113975131" sldId="2147483648"/>
            <pc:sldLayoutMk cId="3822201616" sldId="2147483650"/>
          </pc:sldLayoutMkLst>
        </pc:sldLayoutChg>
        <pc:sldLayoutChg chg="add del">
          <pc:chgData name="Mark Doherty" userId="18f404ec-1653-424f-acec-6e2f2da0197e" providerId="ADAL" clId="{C54EC4D3-575F-4AA2-A55F-1FA5C6DE381C}" dt="2024-08-23T14:42:38.455" v="146" actId="700"/>
          <pc:sldLayoutMkLst>
            <pc:docMk/>
            <pc:sldMasterMk cId="4113975131" sldId="2147483648"/>
            <pc:sldLayoutMk cId="296357939" sldId="2147483651"/>
          </pc:sldLayoutMkLst>
        </pc:sldLayoutChg>
        <pc:sldLayoutChg chg="add del">
          <pc:chgData name="Mark Doherty" userId="18f404ec-1653-424f-acec-6e2f2da0197e" providerId="ADAL" clId="{C54EC4D3-575F-4AA2-A55F-1FA5C6DE381C}" dt="2024-08-23T14:42:38.455" v="146" actId="700"/>
          <pc:sldLayoutMkLst>
            <pc:docMk/>
            <pc:sldMasterMk cId="4113975131" sldId="2147483648"/>
            <pc:sldLayoutMk cId="4107141488" sldId="2147483652"/>
          </pc:sldLayoutMkLst>
        </pc:sldLayoutChg>
        <pc:sldLayoutChg chg="add del">
          <pc:chgData name="Mark Doherty" userId="18f404ec-1653-424f-acec-6e2f2da0197e" providerId="ADAL" clId="{C54EC4D3-575F-4AA2-A55F-1FA5C6DE381C}" dt="2024-08-23T14:42:38.455" v="146" actId="700"/>
          <pc:sldLayoutMkLst>
            <pc:docMk/>
            <pc:sldMasterMk cId="4113975131" sldId="2147483648"/>
            <pc:sldLayoutMk cId="2736815882" sldId="2147483653"/>
          </pc:sldLayoutMkLst>
        </pc:sldLayoutChg>
        <pc:sldLayoutChg chg="add del">
          <pc:chgData name="Mark Doherty" userId="18f404ec-1653-424f-acec-6e2f2da0197e" providerId="ADAL" clId="{C54EC4D3-575F-4AA2-A55F-1FA5C6DE381C}" dt="2024-08-23T14:42:38.455" v="146" actId="700"/>
          <pc:sldLayoutMkLst>
            <pc:docMk/>
            <pc:sldMasterMk cId="4113975131" sldId="2147483648"/>
            <pc:sldLayoutMk cId="955948620" sldId="2147483654"/>
          </pc:sldLayoutMkLst>
        </pc:sldLayoutChg>
        <pc:sldLayoutChg chg="add del">
          <pc:chgData name="Mark Doherty" userId="18f404ec-1653-424f-acec-6e2f2da0197e" providerId="ADAL" clId="{C54EC4D3-575F-4AA2-A55F-1FA5C6DE381C}" dt="2024-08-23T14:42:38.455" v="146" actId="700"/>
          <pc:sldLayoutMkLst>
            <pc:docMk/>
            <pc:sldMasterMk cId="4113975131" sldId="2147483648"/>
            <pc:sldLayoutMk cId="655677495" sldId="2147483655"/>
          </pc:sldLayoutMkLst>
        </pc:sldLayoutChg>
        <pc:sldLayoutChg chg="add del">
          <pc:chgData name="Mark Doherty" userId="18f404ec-1653-424f-acec-6e2f2da0197e" providerId="ADAL" clId="{C54EC4D3-575F-4AA2-A55F-1FA5C6DE381C}" dt="2024-08-23T14:42:38.455" v="146" actId="700"/>
          <pc:sldLayoutMkLst>
            <pc:docMk/>
            <pc:sldMasterMk cId="4113975131" sldId="2147483648"/>
            <pc:sldLayoutMk cId="1692751420" sldId="2147483656"/>
          </pc:sldLayoutMkLst>
        </pc:sldLayoutChg>
        <pc:sldLayoutChg chg="add del">
          <pc:chgData name="Mark Doherty" userId="18f404ec-1653-424f-acec-6e2f2da0197e" providerId="ADAL" clId="{C54EC4D3-575F-4AA2-A55F-1FA5C6DE381C}" dt="2024-08-23T14:42:38.455" v="146" actId="700"/>
          <pc:sldLayoutMkLst>
            <pc:docMk/>
            <pc:sldMasterMk cId="4113975131" sldId="2147483648"/>
            <pc:sldLayoutMk cId="2486699071" sldId="2147483657"/>
          </pc:sldLayoutMkLst>
        </pc:sldLayoutChg>
        <pc:sldLayoutChg chg="add del">
          <pc:chgData name="Mark Doherty" userId="18f404ec-1653-424f-acec-6e2f2da0197e" providerId="ADAL" clId="{C54EC4D3-575F-4AA2-A55F-1FA5C6DE381C}" dt="2024-08-23T14:42:38.455" v="146" actId="700"/>
          <pc:sldLayoutMkLst>
            <pc:docMk/>
            <pc:sldMasterMk cId="4113975131" sldId="2147483648"/>
            <pc:sldLayoutMk cId="3588950295" sldId="2147483658"/>
          </pc:sldLayoutMkLst>
        </pc:sldLayoutChg>
        <pc:sldLayoutChg chg="add del">
          <pc:chgData name="Mark Doherty" userId="18f404ec-1653-424f-acec-6e2f2da0197e" providerId="ADAL" clId="{C54EC4D3-575F-4AA2-A55F-1FA5C6DE381C}" dt="2024-08-23T14:42:38.455" v="146" actId="700"/>
          <pc:sldLayoutMkLst>
            <pc:docMk/>
            <pc:sldMasterMk cId="4113975131" sldId="2147483648"/>
            <pc:sldLayoutMk cId="3240217402" sldId="2147483659"/>
          </pc:sldLayoutMkLst>
        </pc:sldLayoutChg>
      </pc:sldMasterChg>
      <pc:sldMasterChg chg="modSldLayout sldLayoutOrd">
        <pc:chgData name="Mark Doherty" userId="18f404ec-1653-424f-acec-6e2f2da0197e" providerId="ADAL" clId="{C54EC4D3-575F-4AA2-A55F-1FA5C6DE381C}" dt="2024-08-23T14:47:38.303" v="212" actId="242"/>
        <pc:sldMasterMkLst>
          <pc:docMk/>
          <pc:sldMasterMk cId="2029373818" sldId="2147483660"/>
        </pc:sldMasterMkLst>
        <pc:sldLayoutChg chg="modSp mod">
          <pc:chgData name="Mark Doherty" userId="18f404ec-1653-424f-acec-6e2f2da0197e" providerId="ADAL" clId="{C54EC4D3-575F-4AA2-A55F-1FA5C6DE381C}" dt="2024-08-23T14:47:25.141" v="209" actId="242"/>
          <pc:sldLayoutMkLst>
            <pc:docMk/>
            <pc:sldMasterMk cId="2029373818" sldId="2147483660"/>
            <pc:sldLayoutMk cId="4037268857" sldId="2147483664"/>
          </pc:sldLayoutMkLst>
          <pc:spChg chg="mod">
            <ac:chgData name="Mark Doherty" userId="18f404ec-1653-424f-acec-6e2f2da0197e" providerId="ADAL" clId="{C54EC4D3-575F-4AA2-A55F-1FA5C6DE381C}" dt="2024-08-23T14:47:25.141" v="209" actId="242"/>
            <ac:spMkLst>
              <pc:docMk/>
              <pc:sldMasterMk cId="2029373818" sldId="2147483660"/>
              <pc:sldLayoutMk cId="4037268857" sldId="2147483664"/>
              <ac:spMk id="8" creationId="{B1C55308-B13D-C08E-2FAA-51271F03C7BC}"/>
            </ac:spMkLst>
          </pc:spChg>
        </pc:sldLayoutChg>
        <pc:sldLayoutChg chg="addSp delSp modSp mod">
          <pc:chgData name="Mark Doherty" userId="18f404ec-1653-424f-acec-6e2f2da0197e" providerId="ADAL" clId="{C54EC4D3-575F-4AA2-A55F-1FA5C6DE381C}" dt="2024-08-23T14:47:18.430" v="208" actId="242"/>
          <pc:sldLayoutMkLst>
            <pc:docMk/>
            <pc:sldMasterMk cId="2029373818" sldId="2147483660"/>
            <pc:sldLayoutMk cId="957450571" sldId="2147483665"/>
          </pc:sldLayoutMkLst>
          <pc:spChg chg="mod">
            <ac:chgData name="Mark Doherty" userId="18f404ec-1653-424f-acec-6e2f2da0197e" providerId="ADAL" clId="{C54EC4D3-575F-4AA2-A55F-1FA5C6DE381C}" dt="2024-08-23T14:47:18.430" v="208" actId="242"/>
            <ac:spMkLst>
              <pc:docMk/>
              <pc:sldMasterMk cId="2029373818" sldId="2147483660"/>
              <pc:sldLayoutMk cId="957450571" sldId="2147483665"/>
              <ac:spMk id="2" creationId="{00000000-0000-0000-0000-000000000000}"/>
            </ac:spMkLst>
          </pc:spChg>
          <pc:spChg chg="mod">
            <ac:chgData name="Mark Doherty" userId="18f404ec-1653-424f-acec-6e2f2da0197e" providerId="ADAL" clId="{C54EC4D3-575F-4AA2-A55F-1FA5C6DE381C}" dt="2024-08-23T14:37:29.451" v="81" actId="14100"/>
            <ac:spMkLst>
              <pc:docMk/>
              <pc:sldMasterMk cId="2029373818" sldId="2147483660"/>
              <pc:sldLayoutMk cId="957450571" sldId="2147483665"/>
              <ac:spMk id="3" creationId="{00000000-0000-0000-0000-000000000000}"/>
            </ac:spMkLst>
          </pc:spChg>
          <pc:spChg chg="add del mod">
            <ac:chgData name="Mark Doherty" userId="18f404ec-1653-424f-acec-6e2f2da0197e" providerId="ADAL" clId="{C54EC4D3-575F-4AA2-A55F-1FA5C6DE381C}" dt="2024-08-23T14:37:30.811" v="82" actId="478"/>
            <ac:spMkLst>
              <pc:docMk/>
              <pc:sldMasterMk cId="2029373818" sldId="2147483660"/>
              <pc:sldLayoutMk cId="957450571" sldId="2147483665"/>
              <ac:spMk id="8" creationId="{59903613-F10E-BF3F-37F8-A5977011BC15}"/>
            </ac:spMkLst>
          </pc:spChg>
        </pc:sldLayoutChg>
        <pc:sldLayoutChg chg="modSp mod">
          <pc:chgData name="Mark Doherty" userId="18f404ec-1653-424f-acec-6e2f2da0197e" providerId="ADAL" clId="{C54EC4D3-575F-4AA2-A55F-1FA5C6DE381C}" dt="2024-08-23T14:47:34.273" v="211" actId="242"/>
          <pc:sldLayoutMkLst>
            <pc:docMk/>
            <pc:sldMasterMk cId="2029373818" sldId="2147483660"/>
            <pc:sldLayoutMk cId="2917438866" sldId="2147483666"/>
          </pc:sldLayoutMkLst>
          <pc:spChg chg="mod">
            <ac:chgData name="Mark Doherty" userId="18f404ec-1653-424f-acec-6e2f2da0197e" providerId="ADAL" clId="{C54EC4D3-575F-4AA2-A55F-1FA5C6DE381C}" dt="2024-08-23T14:47:34.273" v="211" actId="242"/>
            <ac:spMkLst>
              <pc:docMk/>
              <pc:sldMasterMk cId="2029373818" sldId="2147483660"/>
              <pc:sldLayoutMk cId="2917438866" sldId="2147483666"/>
              <ac:spMk id="12" creationId="{BE3A5615-5228-0D3B-EE58-294229C10E95}"/>
            </ac:spMkLst>
          </pc:spChg>
        </pc:sldLayoutChg>
        <pc:sldLayoutChg chg="modSp mod">
          <pc:chgData name="Mark Doherty" userId="18f404ec-1653-424f-acec-6e2f2da0197e" providerId="ADAL" clId="{C54EC4D3-575F-4AA2-A55F-1FA5C6DE381C}" dt="2024-08-23T14:47:38.303" v="212" actId="242"/>
          <pc:sldLayoutMkLst>
            <pc:docMk/>
            <pc:sldMasterMk cId="2029373818" sldId="2147483660"/>
            <pc:sldLayoutMk cId="4018881857" sldId="2147483667"/>
          </pc:sldLayoutMkLst>
          <pc:spChg chg="mod">
            <ac:chgData name="Mark Doherty" userId="18f404ec-1653-424f-acec-6e2f2da0197e" providerId="ADAL" clId="{C54EC4D3-575F-4AA2-A55F-1FA5C6DE381C}" dt="2024-08-23T14:47:38.303" v="212" actId="242"/>
            <ac:spMkLst>
              <pc:docMk/>
              <pc:sldMasterMk cId="2029373818" sldId="2147483660"/>
              <pc:sldLayoutMk cId="4018881857" sldId="2147483667"/>
              <ac:spMk id="14" creationId="{07906D68-4177-5422-915C-C97D05B5B92F}"/>
            </ac:spMkLst>
          </pc:spChg>
        </pc:sldLayoutChg>
        <pc:sldLayoutChg chg="modSp mod">
          <pc:chgData name="Mark Doherty" userId="18f404ec-1653-424f-acec-6e2f2da0197e" providerId="ADAL" clId="{C54EC4D3-575F-4AA2-A55F-1FA5C6DE381C}" dt="2024-08-23T14:36:52.802" v="78" actId="403"/>
          <pc:sldLayoutMkLst>
            <pc:docMk/>
            <pc:sldMasterMk cId="2029373818" sldId="2147483660"/>
            <pc:sldLayoutMk cId="1521216393" sldId="2147483678"/>
          </pc:sldLayoutMkLst>
          <pc:spChg chg="mod">
            <ac:chgData name="Mark Doherty" userId="18f404ec-1653-424f-acec-6e2f2da0197e" providerId="ADAL" clId="{C54EC4D3-575F-4AA2-A55F-1FA5C6DE381C}" dt="2024-08-23T14:36:44.067" v="73" actId="1076"/>
            <ac:spMkLst>
              <pc:docMk/>
              <pc:sldMasterMk cId="2029373818" sldId="2147483660"/>
              <pc:sldLayoutMk cId="1521216393" sldId="2147483678"/>
              <ac:spMk id="2" creationId="{00000000-0000-0000-0000-000000000000}"/>
            </ac:spMkLst>
          </pc:spChg>
          <pc:spChg chg="mod">
            <ac:chgData name="Mark Doherty" userId="18f404ec-1653-424f-acec-6e2f2da0197e" providerId="ADAL" clId="{C54EC4D3-575F-4AA2-A55F-1FA5C6DE381C}" dt="2024-08-23T14:36:52.802" v="78" actId="403"/>
            <ac:spMkLst>
              <pc:docMk/>
              <pc:sldMasterMk cId="2029373818" sldId="2147483660"/>
              <pc:sldLayoutMk cId="1521216393" sldId="2147483678"/>
              <ac:spMk id="4" creationId="{00000000-0000-0000-0000-000000000000}"/>
            </ac:spMkLst>
          </pc:spChg>
          <pc:spChg chg="mod">
            <ac:chgData name="Mark Doherty" userId="18f404ec-1653-424f-acec-6e2f2da0197e" providerId="ADAL" clId="{C54EC4D3-575F-4AA2-A55F-1FA5C6DE381C}" dt="2024-08-23T14:36:33.873" v="69" actId="1076"/>
            <ac:spMkLst>
              <pc:docMk/>
              <pc:sldMasterMk cId="2029373818" sldId="2147483660"/>
              <pc:sldLayoutMk cId="1521216393" sldId="2147483678"/>
              <ac:spMk id="6" creationId="{00000000-0000-0000-0000-000000000000}"/>
            </ac:spMkLst>
          </pc:spChg>
          <pc:spChg chg="mod">
            <ac:chgData name="Mark Doherty" userId="18f404ec-1653-424f-acec-6e2f2da0197e" providerId="ADAL" clId="{C54EC4D3-575F-4AA2-A55F-1FA5C6DE381C}" dt="2024-08-23T14:36:37.197" v="70" actId="14100"/>
            <ac:spMkLst>
              <pc:docMk/>
              <pc:sldMasterMk cId="2029373818" sldId="2147483660"/>
              <pc:sldLayoutMk cId="1521216393" sldId="2147483678"/>
              <ac:spMk id="8" creationId="{00000000-0000-0000-0000-000000000000}"/>
            </ac:spMkLst>
          </pc:spChg>
        </pc:sldLayoutChg>
        <pc:sldLayoutChg chg="modSp mod ord">
          <pc:chgData name="Mark Doherty" userId="18f404ec-1653-424f-acec-6e2f2da0197e" providerId="ADAL" clId="{C54EC4D3-575F-4AA2-A55F-1FA5C6DE381C}" dt="2024-08-23T14:47:30.332" v="210" actId="242"/>
          <pc:sldLayoutMkLst>
            <pc:docMk/>
            <pc:sldMasterMk cId="2029373818" sldId="2147483660"/>
            <pc:sldLayoutMk cId="1392426956" sldId="2147483679"/>
          </pc:sldLayoutMkLst>
          <pc:spChg chg="mod">
            <ac:chgData name="Mark Doherty" userId="18f404ec-1653-424f-acec-6e2f2da0197e" providerId="ADAL" clId="{C54EC4D3-575F-4AA2-A55F-1FA5C6DE381C}" dt="2024-08-23T14:47:30.332" v="210" actId="242"/>
            <ac:spMkLst>
              <pc:docMk/>
              <pc:sldMasterMk cId="2029373818" sldId="2147483660"/>
              <pc:sldLayoutMk cId="1392426956" sldId="2147483679"/>
              <ac:spMk id="2"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267AD6-38DA-4104-8948-FA38F38DB3DD}" type="datetimeFigureOut">
              <a:rPr lang="en-GB" smtClean="0"/>
              <a:t>08/09/2024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6BD57E-AFD2-46EF-BD26-EC8900813D30}" type="slidenum">
              <a:rPr lang="en-GB" smtClean="0"/>
              <a:t>‹#›</a:t>
            </a:fld>
            <a:endParaRPr lang="en-GB"/>
          </a:p>
        </p:txBody>
      </p:sp>
    </p:spTree>
    <p:extLst>
      <p:ext uri="{BB962C8B-B14F-4D97-AF65-F5344CB8AC3E}">
        <p14:creationId xmlns:p14="http://schemas.microsoft.com/office/powerpoint/2010/main" val="2043945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8BD8E7-1312-41F3-99C4-6DA5AF891969}" type="slidenum">
              <a:rPr kumimoji="0" lang="en-GB" sz="1200" b="0" i="0" u="none" strike="noStrike" kern="1200" cap="none" spc="0" normalizeH="0" baseline="0" noProof="0" smtClean="0">
                <a:ln>
                  <a:noFill/>
                </a:ln>
                <a:solidFill>
                  <a:srgbClr val="59595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800197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7. Craig, J.P., Nelson, J.D., Azar, D.T., Belmonte, C., </a:t>
            </a:r>
            <a:r>
              <a:rPr lang="en-GB" dirty="0" err="1"/>
              <a:t>Bron</a:t>
            </a:r>
            <a:r>
              <a:rPr lang="en-GB" dirty="0"/>
              <a:t>, A.J., Chauhan, S.K., de Paiva, C.S., Gomes, J.A., </a:t>
            </a:r>
            <a:r>
              <a:rPr lang="en-GB" dirty="0" err="1"/>
              <a:t>Hammitt</a:t>
            </a:r>
            <a:r>
              <a:rPr lang="en-GB" dirty="0"/>
              <a:t>, K.M., Jones, L. and Nichols, J.J., 2017. TFOS DEWS II report executive summary. The ocular surface, 15(4), pp.802-812.</a:t>
            </a:r>
          </a:p>
          <a:p>
            <a:endParaRPr lang="en-GB" dirty="0"/>
          </a:p>
        </p:txBody>
      </p:sp>
      <p:sp>
        <p:nvSpPr>
          <p:cNvPr id="4" name="Slide Number Placeholder 3"/>
          <p:cNvSpPr>
            <a:spLocks noGrp="1"/>
          </p:cNvSpPr>
          <p:nvPr>
            <p:ph type="sldNum" sz="quarter" idx="5"/>
          </p:nvPr>
        </p:nvSpPr>
        <p:spPr/>
        <p:txBody>
          <a:bodyPr/>
          <a:lstStyle/>
          <a:p>
            <a:fld id="{AA84B9AA-5FFB-4A5B-8486-B85B566C4086}" type="slidenum">
              <a:rPr lang="en-GB" smtClean="0"/>
              <a:t>11</a:t>
            </a:fld>
            <a:endParaRPr lang="en-GB"/>
          </a:p>
        </p:txBody>
      </p:sp>
    </p:spTree>
    <p:extLst>
      <p:ext uri="{BB962C8B-B14F-4D97-AF65-F5344CB8AC3E}">
        <p14:creationId xmlns:p14="http://schemas.microsoft.com/office/powerpoint/2010/main" val="3127850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a:t>
            </a:r>
            <a:r>
              <a:rPr lang="en-GB" dirty="0" err="1"/>
              <a:t>Dartt</a:t>
            </a:r>
            <a:r>
              <a:rPr lang="en-GB" dirty="0"/>
              <a:t> DA, Willcox MD. Complexity of the tear film: importance in homeostasis and dysfunction during disease. Exp Eye Res. 2013 Dec;117:1-3. [PMC free article] [PubMed]</a:t>
            </a:r>
          </a:p>
          <a:p>
            <a:r>
              <a:rPr lang="en-GB" dirty="0"/>
              <a:t>2. Van </a:t>
            </a:r>
            <a:r>
              <a:rPr lang="en-GB" dirty="0" err="1"/>
              <a:t>Haeringen</a:t>
            </a:r>
            <a:r>
              <a:rPr lang="en-GB" dirty="0"/>
              <a:t> NJ. Clinical biochemistry of tears. </a:t>
            </a:r>
            <a:r>
              <a:rPr lang="en-GB" dirty="0" err="1"/>
              <a:t>Surv</a:t>
            </a:r>
            <a:r>
              <a:rPr lang="en-GB" dirty="0"/>
              <a:t> </a:t>
            </a:r>
            <a:r>
              <a:rPr lang="en-GB" dirty="0" err="1"/>
              <a:t>Ophthalmol</a:t>
            </a:r>
            <a:r>
              <a:rPr lang="en-GB" dirty="0"/>
              <a:t>. 1981 Sep-Oct;26(2):84-96. [PubMed]</a:t>
            </a:r>
          </a:p>
          <a:p>
            <a:r>
              <a:rPr lang="en-GB" dirty="0"/>
              <a:t>3. Chang, A.Y. and </a:t>
            </a:r>
            <a:r>
              <a:rPr lang="en-GB" dirty="0" err="1"/>
              <a:t>Purt</a:t>
            </a:r>
            <a:r>
              <a:rPr lang="en-GB" dirty="0"/>
              <a:t>, B., 2021. Biochemistry, tear film.</a:t>
            </a:r>
          </a:p>
          <a:p>
            <a:r>
              <a:rPr lang="en-GB" dirty="0"/>
              <a:t>4. Hodges RR, </a:t>
            </a:r>
            <a:r>
              <a:rPr lang="en-GB" dirty="0" err="1"/>
              <a:t>Dartt</a:t>
            </a:r>
            <a:r>
              <a:rPr lang="en-GB" dirty="0"/>
              <a:t> DA. Tear film mucins: front line defenders of the ocular surface; comparison with airway and gastrointestinal tract mucins. Exp Eye Res. 2013 Dec;117:62-78. [PMC free article] [PubMed]</a:t>
            </a:r>
          </a:p>
          <a:p>
            <a:r>
              <a:rPr lang="en-GB" dirty="0"/>
              <a:t>5. Davidson HJ, </a:t>
            </a:r>
            <a:r>
              <a:rPr lang="en-GB" dirty="0" err="1"/>
              <a:t>Kuonen</a:t>
            </a:r>
            <a:r>
              <a:rPr lang="en-GB" dirty="0"/>
              <a:t> VJ. The tear film and ocular mucins. Vet </a:t>
            </a:r>
            <a:r>
              <a:rPr lang="en-GB" dirty="0" err="1"/>
              <a:t>Ophthalmol</a:t>
            </a:r>
            <a:r>
              <a:rPr lang="en-GB" dirty="0"/>
              <a:t>. 2004 Mar-Apr;7(2):71-7. [PMC free article] [PubMed]</a:t>
            </a:r>
          </a:p>
          <a:p>
            <a:r>
              <a:rPr lang="en-GB" dirty="0"/>
              <a:t>6. Lam SM, Tong L, Duan X, </a:t>
            </a:r>
            <a:r>
              <a:rPr lang="en-GB" dirty="0" err="1"/>
              <a:t>Petznick</a:t>
            </a:r>
            <a:r>
              <a:rPr lang="en-GB" dirty="0"/>
              <a:t> A, </a:t>
            </a:r>
            <a:r>
              <a:rPr lang="en-GB" dirty="0" err="1"/>
              <a:t>Wenk</a:t>
            </a:r>
            <a:r>
              <a:rPr lang="en-GB" dirty="0"/>
              <a:t> MR, Shui G. Extensive characterization of human tear fluid collected using different techniques unravels the presence of novel lipid amphiphiles. J Lipid Res. 2014 Feb;55(2):289-98. [PMC free article] [PubMed]</a:t>
            </a:r>
          </a:p>
          <a:p>
            <a:r>
              <a:rPr lang="en-GB" dirty="0"/>
              <a:t>7. Craig, J.P., Nelson, J.D., Azar, D.T., Belmonte, C., </a:t>
            </a:r>
            <a:r>
              <a:rPr lang="en-GB" dirty="0" err="1"/>
              <a:t>Bron</a:t>
            </a:r>
            <a:r>
              <a:rPr lang="en-GB" dirty="0"/>
              <a:t>, A.J., Chauhan, S.K., de Paiva, C.S., Gomes, J.A., </a:t>
            </a:r>
            <a:r>
              <a:rPr lang="en-GB" dirty="0" err="1"/>
              <a:t>Hammitt</a:t>
            </a:r>
            <a:r>
              <a:rPr lang="en-GB" dirty="0"/>
              <a:t>, K.M., Jones, L. and Nichols, J.J., 2017. TFOS DEWS II report executive summary. The ocular surface, 15(4), pp.802-812.</a:t>
            </a:r>
          </a:p>
          <a:p>
            <a:endParaRPr lang="en-GB" dirty="0"/>
          </a:p>
        </p:txBody>
      </p:sp>
      <p:sp>
        <p:nvSpPr>
          <p:cNvPr id="4" name="Slide Number Placeholder 3"/>
          <p:cNvSpPr>
            <a:spLocks noGrp="1"/>
          </p:cNvSpPr>
          <p:nvPr>
            <p:ph type="sldNum" sz="quarter" idx="5"/>
          </p:nvPr>
        </p:nvSpPr>
        <p:spPr/>
        <p:txBody>
          <a:bodyPr/>
          <a:lstStyle/>
          <a:p>
            <a:fld id="{106BD57E-AFD2-46EF-BD26-EC8900813D30}" type="slidenum">
              <a:rPr lang="en-GB" smtClean="0"/>
              <a:t>12</a:t>
            </a:fld>
            <a:endParaRPr lang="en-GB"/>
          </a:p>
        </p:txBody>
      </p:sp>
    </p:spTree>
    <p:extLst>
      <p:ext uri="{BB962C8B-B14F-4D97-AF65-F5344CB8AC3E}">
        <p14:creationId xmlns:p14="http://schemas.microsoft.com/office/powerpoint/2010/main" val="80841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A84B9AA-5FFB-4A5B-8486-B85B566C4086}" type="slidenum">
              <a:rPr lang="en-GB" smtClean="0"/>
              <a:t>2</a:t>
            </a:fld>
            <a:endParaRPr lang="en-GB"/>
          </a:p>
        </p:txBody>
      </p:sp>
    </p:spTree>
    <p:extLst>
      <p:ext uri="{BB962C8B-B14F-4D97-AF65-F5344CB8AC3E}">
        <p14:creationId xmlns:p14="http://schemas.microsoft.com/office/powerpoint/2010/main" val="149254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lot of responsibility for such a thin delicate structure!</a:t>
            </a:r>
          </a:p>
          <a:p>
            <a:endParaRPr lang="en-GB" dirty="0"/>
          </a:p>
        </p:txBody>
      </p:sp>
      <p:sp>
        <p:nvSpPr>
          <p:cNvPr id="4" name="Slide Number Placeholder 3"/>
          <p:cNvSpPr>
            <a:spLocks noGrp="1"/>
          </p:cNvSpPr>
          <p:nvPr>
            <p:ph type="sldNum" sz="quarter" idx="5"/>
          </p:nvPr>
        </p:nvSpPr>
        <p:spPr/>
        <p:txBody>
          <a:bodyPr/>
          <a:lstStyle/>
          <a:p>
            <a:fld id="{106BD57E-AFD2-46EF-BD26-EC8900813D30}" type="slidenum">
              <a:rPr lang="en-GB" smtClean="0"/>
              <a:t>3</a:t>
            </a:fld>
            <a:endParaRPr lang="en-GB"/>
          </a:p>
        </p:txBody>
      </p:sp>
    </p:spTree>
    <p:extLst>
      <p:ext uri="{BB962C8B-B14F-4D97-AF65-F5344CB8AC3E}">
        <p14:creationId xmlns:p14="http://schemas.microsoft.com/office/powerpoint/2010/main" val="475316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GB" dirty="0"/>
              <a:t>1. </a:t>
            </a:r>
            <a:r>
              <a:rPr lang="en-GB" dirty="0" err="1"/>
              <a:t>Dartt</a:t>
            </a:r>
            <a:r>
              <a:rPr lang="en-GB" dirty="0"/>
              <a:t> DA, Willcox MD. Complexity of the tear film: importance in homeostasis and dysfunction during disease. Exp Eye Res. 2013 Dec;117:1-3. [PMC free article] [PubMed]</a:t>
            </a:r>
          </a:p>
          <a:p>
            <a:r>
              <a:rPr lang="en-GB" dirty="0"/>
              <a:t>2. Van </a:t>
            </a:r>
            <a:r>
              <a:rPr lang="en-GB" dirty="0" err="1"/>
              <a:t>Haeringen</a:t>
            </a:r>
            <a:r>
              <a:rPr lang="en-GB" dirty="0"/>
              <a:t> NJ. Clinical biochemistry of tears. </a:t>
            </a:r>
            <a:r>
              <a:rPr lang="en-GB" dirty="0" err="1"/>
              <a:t>Surv</a:t>
            </a:r>
            <a:r>
              <a:rPr lang="en-GB" dirty="0"/>
              <a:t> </a:t>
            </a:r>
            <a:r>
              <a:rPr lang="en-GB" dirty="0" err="1"/>
              <a:t>Ophthalmol</a:t>
            </a:r>
            <a:r>
              <a:rPr lang="en-GB" dirty="0"/>
              <a:t>. 1981 Sep-Oct;26(2):84-96. [PubMed]</a:t>
            </a:r>
          </a:p>
          <a:p>
            <a:endParaRPr lang="en-GB" dirty="0"/>
          </a:p>
          <a:p>
            <a:endParaRPr lang="en-GB" dirty="0"/>
          </a:p>
        </p:txBody>
      </p:sp>
      <p:sp>
        <p:nvSpPr>
          <p:cNvPr id="4" name="Slide Number Placeholder 3"/>
          <p:cNvSpPr>
            <a:spLocks noGrp="1"/>
          </p:cNvSpPr>
          <p:nvPr>
            <p:ph type="sldNum" sz="quarter" idx="5"/>
          </p:nvPr>
        </p:nvSpPr>
        <p:spPr/>
        <p:txBody>
          <a:bodyPr/>
          <a:lstStyle/>
          <a:p>
            <a:fld id="{106BD57E-AFD2-46EF-BD26-EC8900813D30}" type="slidenum">
              <a:rPr lang="en-GB" smtClean="0"/>
              <a:t>4</a:t>
            </a:fld>
            <a:endParaRPr lang="en-GB"/>
          </a:p>
        </p:txBody>
      </p:sp>
    </p:spTree>
    <p:extLst>
      <p:ext uri="{BB962C8B-B14F-4D97-AF65-F5344CB8AC3E}">
        <p14:creationId xmlns:p14="http://schemas.microsoft.com/office/powerpoint/2010/main" val="684954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E0CA6-55EA-C021-5235-160E43075F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616D9E-B6BF-05FB-33EE-9229FD3F78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BA54A8-48EF-01CC-B19A-811C581759EC}"/>
              </a:ext>
            </a:extLst>
          </p:cNvPr>
          <p:cNvSpPr>
            <a:spLocks noGrp="1"/>
          </p:cNvSpPr>
          <p:nvPr>
            <p:ph type="body" idx="1"/>
          </p:nvPr>
        </p:nvSpPr>
        <p:spPr/>
        <p:txBody>
          <a:bodyPr/>
          <a:lstStyle/>
          <a:p>
            <a:endParaRPr lang="en-US" dirty="0"/>
          </a:p>
          <a:p>
            <a:r>
              <a:rPr lang="en-GB" dirty="0"/>
              <a:t>3. Chang, A.Y. and </a:t>
            </a:r>
            <a:r>
              <a:rPr lang="en-GB" dirty="0" err="1"/>
              <a:t>Purt</a:t>
            </a:r>
            <a:r>
              <a:rPr lang="en-GB" dirty="0"/>
              <a:t>, B., 2021. Biochemistry, tear film.</a:t>
            </a:r>
          </a:p>
        </p:txBody>
      </p:sp>
      <p:sp>
        <p:nvSpPr>
          <p:cNvPr id="4" name="Slide Number Placeholder 3">
            <a:extLst>
              <a:ext uri="{FF2B5EF4-FFF2-40B4-BE49-F238E27FC236}">
                <a16:creationId xmlns:a16="http://schemas.microsoft.com/office/drawing/2014/main" id="{ECB617D6-F75E-A062-6114-EBE38073CF1D}"/>
              </a:ext>
            </a:extLst>
          </p:cNvPr>
          <p:cNvSpPr>
            <a:spLocks noGrp="1"/>
          </p:cNvSpPr>
          <p:nvPr>
            <p:ph type="sldNum" sz="quarter" idx="5"/>
          </p:nvPr>
        </p:nvSpPr>
        <p:spPr/>
        <p:txBody>
          <a:bodyPr/>
          <a:lstStyle/>
          <a:p>
            <a:fld id="{F496ACED-A0F8-40EF-9BCC-BE6C66EAA320}" type="slidenum">
              <a:rPr lang="en-GB" smtClean="0"/>
              <a:t>5</a:t>
            </a:fld>
            <a:endParaRPr lang="en-GB"/>
          </a:p>
        </p:txBody>
      </p:sp>
    </p:spTree>
    <p:extLst>
      <p:ext uri="{BB962C8B-B14F-4D97-AF65-F5344CB8AC3E}">
        <p14:creationId xmlns:p14="http://schemas.microsoft.com/office/powerpoint/2010/main" val="3786148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BDBAE-1001-7124-5F20-BF1CCEEE58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2857E2-6D76-F5FF-4FCC-29CA10AA5A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BC0FE8-E25F-1C89-A6B6-C490B7FF13F7}"/>
              </a:ext>
            </a:extLst>
          </p:cNvPr>
          <p:cNvSpPr>
            <a:spLocks noGrp="1"/>
          </p:cNvSpPr>
          <p:nvPr>
            <p:ph type="body" idx="1"/>
          </p:nvPr>
        </p:nvSpPr>
        <p:spPr/>
        <p:txBody>
          <a:bodyPr/>
          <a:lstStyle/>
          <a:p>
            <a:r>
              <a:rPr lang="en-GB" dirty="0"/>
              <a:t>4 Hodges RR, </a:t>
            </a:r>
            <a:r>
              <a:rPr lang="en-GB" dirty="0" err="1"/>
              <a:t>Dartt</a:t>
            </a:r>
            <a:r>
              <a:rPr lang="en-GB" dirty="0"/>
              <a:t> DA. Tear film mucins: front line defenders of the ocular surface; comparison with airway and gastrointestinal tract mucins. Exp Eye Res. 2013 Dec;117:62-78. [PMC free article] [PubMed]</a:t>
            </a:r>
          </a:p>
          <a:p>
            <a:r>
              <a:rPr lang="en-GB" dirty="0"/>
              <a:t>5. Davidson HJ, </a:t>
            </a:r>
            <a:r>
              <a:rPr lang="en-GB" dirty="0" err="1"/>
              <a:t>Kuonen</a:t>
            </a:r>
            <a:r>
              <a:rPr lang="en-GB" dirty="0"/>
              <a:t> VJ. The tear film and ocular mucins. Vet </a:t>
            </a:r>
            <a:r>
              <a:rPr lang="en-GB" dirty="0" err="1"/>
              <a:t>Ophthalmol</a:t>
            </a:r>
            <a:r>
              <a:rPr lang="en-GB" dirty="0"/>
              <a:t>. 2004 Mar-Apr;7(2):71-7. [PMC free article] [PubMed]</a:t>
            </a:r>
          </a:p>
        </p:txBody>
      </p:sp>
      <p:sp>
        <p:nvSpPr>
          <p:cNvPr id="4" name="Slide Number Placeholder 3">
            <a:extLst>
              <a:ext uri="{FF2B5EF4-FFF2-40B4-BE49-F238E27FC236}">
                <a16:creationId xmlns:a16="http://schemas.microsoft.com/office/drawing/2014/main" id="{1B0961C9-0E99-8819-1894-5B657D429DA8}"/>
              </a:ext>
            </a:extLst>
          </p:cNvPr>
          <p:cNvSpPr>
            <a:spLocks noGrp="1"/>
          </p:cNvSpPr>
          <p:nvPr>
            <p:ph type="sldNum" sz="quarter" idx="5"/>
          </p:nvPr>
        </p:nvSpPr>
        <p:spPr/>
        <p:txBody>
          <a:bodyPr/>
          <a:lstStyle/>
          <a:p>
            <a:fld id="{AA84B9AA-5FFB-4A5B-8486-B85B566C4086}" type="slidenum">
              <a:rPr lang="en-GB" smtClean="0"/>
              <a:t>7</a:t>
            </a:fld>
            <a:endParaRPr lang="en-GB"/>
          </a:p>
        </p:txBody>
      </p:sp>
    </p:spTree>
    <p:extLst>
      <p:ext uri="{BB962C8B-B14F-4D97-AF65-F5344CB8AC3E}">
        <p14:creationId xmlns:p14="http://schemas.microsoft.com/office/powerpoint/2010/main" val="2511321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BDBAE-1001-7124-5F20-BF1CCEEE58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2857E2-6D76-F5FF-4FCC-29CA10AA5A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BC0FE8-E25F-1C89-A6B6-C490B7FF13F7}"/>
              </a:ext>
            </a:extLst>
          </p:cNvPr>
          <p:cNvSpPr>
            <a:spLocks noGrp="1"/>
          </p:cNvSpPr>
          <p:nvPr>
            <p:ph type="body" idx="1"/>
          </p:nvPr>
        </p:nvSpPr>
        <p:spPr/>
        <p:txBody>
          <a:bodyPr/>
          <a:lstStyle/>
          <a:p>
            <a:r>
              <a:rPr lang="en-GB" dirty="0"/>
              <a:t>1. </a:t>
            </a:r>
            <a:r>
              <a:rPr lang="en-GB" dirty="0" err="1"/>
              <a:t>Dartt</a:t>
            </a:r>
            <a:r>
              <a:rPr lang="en-GB" dirty="0"/>
              <a:t> DA, Willcox MD. Complexity of the tear film: importance in homeostasis and dysfunction during disease. Exp Eye Res. 2013 Dec;117:1-3. [PMC free article] [PubMed]</a:t>
            </a:r>
          </a:p>
          <a:p>
            <a:r>
              <a:rPr lang="en-GB" dirty="0"/>
              <a:t>2. Van </a:t>
            </a:r>
            <a:r>
              <a:rPr lang="en-GB" dirty="0" err="1"/>
              <a:t>Haeringen</a:t>
            </a:r>
            <a:r>
              <a:rPr lang="en-GB" dirty="0"/>
              <a:t> NJ. Clinical biochemistry of tears. </a:t>
            </a:r>
            <a:r>
              <a:rPr lang="en-GB" dirty="0" err="1"/>
              <a:t>Surv</a:t>
            </a:r>
            <a:r>
              <a:rPr lang="en-GB" dirty="0"/>
              <a:t> </a:t>
            </a:r>
            <a:r>
              <a:rPr lang="en-GB" dirty="0" err="1"/>
              <a:t>Ophthalmol</a:t>
            </a:r>
            <a:r>
              <a:rPr lang="en-GB" dirty="0"/>
              <a:t>. 1981 Sep-Oct;26(2):84-96. [PubMed]</a:t>
            </a:r>
          </a:p>
        </p:txBody>
      </p:sp>
      <p:sp>
        <p:nvSpPr>
          <p:cNvPr id="4" name="Slide Number Placeholder 3">
            <a:extLst>
              <a:ext uri="{FF2B5EF4-FFF2-40B4-BE49-F238E27FC236}">
                <a16:creationId xmlns:a16="http://schemas.microsoft.com/office/drawing/2014/main" id="{1B0961C9-0E99-8819-1894-5B657D429DA8}"/>
              </a:ext>
            </a:extLst>
          </p:cNvPr>
          <p:cNvSpPr>
            <a:spLocks noGrp="1"/>
          </p:cNvSpPr>
          <p:nvPr>
            <p:ph type="sldNum" sz="quarter" idx="5"/>
          </p:nvPr>
        </p:nvSpPr>
        <p:spPr/>
        <p:txBody>
          <a:bodyPr/>
          <a:lstStyle/>
          <a:p>
            <a:fld id="{AA84B9AA-5FFB-4A5B-8486-B85B566C4086}" type="slidenum">
              <a:rPr lang="en-GB" smtClean="0"/>
              <a:t>8</a:t>
            </a:fld>
            <a:endParaRPr lang="en-GB"/>
          </a:p>
        </p:txBody>
      </p:sp>
    </p:spTree>
    <p:extLst>
      <p:ext uri="{BB962C8B-B14F-4D97-AF65-F5344CB8AC3E}">
        <p14:creationId xmlns:p14="http://schemas.microsoft.com/office/powerpoint/2010/main" val="1259867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6 Lam, S.M., Tong, L., Duan, X., </a:t>
            </a:r>
            <a:r>
              <a:rPr lang="en-GB" dirty="0" err="1"/>
              <a:t>Petznick</a:t>
            </a:r>
            <a:r>
              <a:rPr lang="en-GB" dirty="0"/>
              <a:t>, A., </a:t>
            </a:r>
            <a:r>
              <a:rPr lang="en-GB" dirty="0" err="1"/>
              <a:t>Wenk</a:t>
            </a:r>
            <a:r>
              <a:rPr lang="en-GB" dirty="0"/>
              <a:t>, M.R. and Shui, G., 2014. Extensive characterization of human tear fluid collected using different techniques unravels the presence of novel lipid amphiphiles1 [S]. Journal of lipid research, 55(2), pp.289-298.</a:t>
            </a:r>
          </a:p>
        </p:txBody>
      </p:sp>
      <p:sp>
        <p:nvSpPr>
          <p:cNvPr id="4" name="Slide Number Placeholder 3"/>
          <p:cNvSpPr>
            <a:spLocks noGrp="1"/>
          </p:cNvSpPr>
          <p:nvPr>
            <p:ph type="sldNum" sz="quarter" idx="5"/>
          </p:nvPr>
        </p:nvSpPr>
        <p:spPr/>
        <p:txBody>
          <a:bodyPr/>
          <a:lstStyle/>
          <a:p>
            <a:fld id="{106BD57E-AFD2-46EF-BD26-EC8900813D30}" type="slidenum">
              <a:rPr lang="en-GB" smtClean="0"/>
              <a:t>9</a:t>
            </a:fld>
            <a:endParaRPr lang="en-GB"/>
          </a:p>
        </p:txBody>
      </p:sp>
    </p:spTree>
    <p:extLst>
      <p:ext uri="{BB962C8B-B14F-4D97-AF65-F5344CB8AC3E}">
        <p14:creationId xmlns:p14="http://schemas.microsoft.com/office/powerpoint/2010/main" val="2123770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9FF6EC-2280-2503-4B46-B45A5C0E6A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5858CB-5947-BE7D-5B22-0BF749B08E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9C7DD8-58FE-6BE5-103E-7454B47864C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7DF5BB9-3514-55B9-307D-509E7E771414}"/>
              </a:ext>
            </a:extLst>
          </p:cNvPr>
          <p:cNvSpPr>
            <a:spLocks noGrp="1"/>
          </p:cNvSpPr>
          <p:nvPr>
            <p:ph type="sldNum" sz="quarter" idx="5"/>
          </p:nvPr>
        </p:nvSpPr>
        <p:spPr/>
        <p:txBody>
          <a:bodyPr/>
          <a:lstStyle/>
          <a:p>
            <a:fld id="{AA84B9AA-5FFB-4A5B-8486-B85B566C4086}" type="slidenum">
              <a:rPr lang="en-GB" smtClean="0"/>
              <a:t>10</a:t>
            </a:fld>
            <a:endParaRPr lang="en-GB"/>
          </a:p>
        </p:txBody>
      </p:sp>
    </p:spTree>
    <p:extLst>
      <p:ext uri="{BB962C8B-B14F-4D97-AF65-F5344CB8AC3E}">
        <p14:creationId xmlns:p14="http://schemas.microsoft.com/office/powerpoint/2010/main" val="2253539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1" y="854278"/>
            <a:ext cx="7025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8" name="Rectangle 7"/>
          <p:cNvSpPr/>
          <p:nvPr/>
        </p:nvSpPr>
        <p:spPr>
          <a:xfrm>
            <a:off x="12125325" y="854278"/>
            <a:ext cx="70256" cy="5334001"/>
          </a:xfrm>
          <a:prstGeom prst="rect">
            <a:avLst/>
          </a:prstGeom>
          <a:solidFill>
            <a:schemeClr val="bg1">
              <a:lumMod val="95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390727"/>
            <a:ext cx="7315200" cy="3255264"/>
          </a:xfrm>
        </p:spPr>
        <p:txBody>
          <a:bodyPr anchor="b">
            <a:normAutofit/>
          </a:bodyPr>
          <a:lstStyle>
            <a:lvl1pPr algn="l">
              <a:defRPr sz="5900" spc="-100" baseline="0">
                <a:solidFill>
                  <a:srgbClr val="4F99AB"/>
                </a:solidFill>
              </a:defRPr>
            </a:lvl1pPr>
          </a:lstStyle>
          <a:p>
            <a:r>
              <a:rPr lang="en-US"/>
              <a:t>Click to edit Master title style</a:t>
            </a:r>
          </a:p>
        </p:txBody>
      </p:sp>
      <p:sp>
        <p:nvSpPr>
          <p:cNvPr id="3" name="Subtitle 2"/>
          <p:cNvSpPr>
            <a:spLocks noGrp="1"/>
          </p:cNvSpPr>
          <p:nvPr>
            <p:ph type="subTitle" idx="1"/>
          </p:nvPr>
        </p:nvSpPr>
        <p:spPr>
          <a:xfrm>
            <a:off x="1100015" y="4762525"/>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smtClean="0"/>
              <a:pPr/>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99284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rtl="0"/>
            <a:fld id="{8FE6BCE8-7FDD-426F-B53B-55B3A248EC0F}" type="datetime1">
              <a:rPr lang="en-GB" noProof="0" smtClean="0"/>
              <a:t>08/09/2024</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E31375A4-56A4-47D6-9801-1991572033F7}" type="slidenum">
              <a:rPr lang="en-GB" noProof="0" smtClean="0"/>
              <a:t>‹#›</a:t>
            </a:fld>
            <a:endParaRPr lang="en-GB" noProof="0"/>
          </a:p>
        </p:txBody>
      </p:sp>
      <p:pic>
        <p:nvPicPr>
          <p:cNvPr id="7" name="Graphic 6">
            <a:extLst>
              <a:ext uri="{FF2B5EF4-FFF2-40B4-BE49-F238E27FC236}">
                <a16:creationId xmlns:a16="http://schemas.microsoft.com/office/drawing/2014/main" id="{BEC4C6A7-E65C-8C78-10D7-792F814E130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51545" y="161692"/>
            <a:ext cx="1663173" cy="580105"/>
          </a:xfrm>
          <a:prstGeom prst="rect">
            <a:avLst/>
          </a:prstGeom>
        </p:spPr>
      </p:pic>
    </p:spTree>
    <p:extLst>
      <p:ext uri="{BB962C8B-B14F-4D97-AF65-F5344CB8AC3E}">
        <p14:creationId xmlns:p14="http://schemas.microsoft.com/office/powerpoint/2010/main" val="210276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166" y="1143000"/>
            <a:ext cx="2337859"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9268" y="1061627"/>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8166" y="3494176"/>
            <a:ext cx="2337859"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pPr rtl="0"/>
            <a:fld id="{D37D65EE-CC7E-4C02-8D6D-12356B202B9F}" type="datetime1">
              <a:rPr lang="en-GB" noProof="0" smtClean="0"/>
              <a:t>08/09/2024</a:t>
            </a:fld>
            <a:endParaRPr lang="en-GB" noProof="0"/>
          </a:p>
        </p:txBody>
      </p:sp>
      <p:sp>
        <p:nvSpPr>
          <p:cNvPr id="9" name="Footer Placeholder 8"/>
          <p:cNvSpPr>
            <a:spLocks noGrp="1"/>
          </p:cNvSpPr>
          <p:nvPr>
            <p:ph type="ftr" sz="quarter" idx="11"/>
          </p:nvPr>
        </p:nvSpPr>
        <p:spPr/>
        <p:txBody>
          <a:bodyPr/>
          <a:lstStyle/>
          <a:p>
            <a:pPr rtl="0"/>
            <a:r>
              <a:rPr lang="en-GB" noProof="0"/>
              <a:t>Add a footer</a:t>
            </a:r>
          </a:p>
        </p:txBody>
      </p:sp>
      <p:sp>
        <p:nvSpPr>
          <p:cNvPr id="10" name="Slide Number Placeholder 9"/>
          <p:cNvSpPr>
            <a:spLocks noGrp="1"/>
          </p:cNvSpPr>
          <p:nvPr>
            <p:ph type="sldNum" sz="quarter" idx="12"/>
          </p:nvPr>
        </p:nvSpPr>
        <p:spPr/>
        <p:txBody>
          <a:bodyPr/>
          <a:lstStyle/>
          <a:p>
            <a:pPr rtl="0"/>
            <a:fld id="{E31375A4-56A4-47D6-9801-1991572033F7}" type="slidenum">
              <a:rPr lang="en-GB" noProof="0" smtClean="0"/>
              <a:t>‹#›</a:t>
            </a:fld>
            <a:endParaRPr lang="en-GB" noProof="0"/>
          </a:p>
        </p:txBody>
      </p:sp>
    </p:spTree>
    <p:extLst>
      <p:ext uri="{BB962C8B-B14F-4D97-AF65-F5344CB8AC3E}">
        <p14:creationId xmlns:p14="http://schemas.microsoft.com/office/powerpoint/2010/main" val="3828186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21688" y="1078405"/>
            <a:ext cx="4064721" cy="4839795"/>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29475" y="1078405"/>
            <a:ext cx="4064721" cy="4839795"/>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pPr rtl="0"/>
            <a:fld id="{F33B972F-277A-4D31-BF8B-C348B9CCB24E}" type="datetime1">
              <a:rPr lang="en-GB" noProof="0" smtClean="0"/>
              <a:t>08/09/2024</a:t>
            </a:fld>
            <a:endParaRPr lang="en-GB" noProof="0"/>
          </a:p>
        </p:txBody>
      </p:sp>
      <p:sp>
        <p:nvSpPr>
          <p:cNvPr id="9" name="Footer Placeholder 8"/>
          <p:cNvSpPr>
            <a:spLocks noGrp="1"/>
          </p:cNvSpPr>
          <p:nvPr>
            <p:ph type="ftr" sz="quarter" idx="11"/>
          </p:nvPr>
        </p:nvSpPr>
        <p:spPr/>
        <p:txBody>
          <a:bodyPr/>
          <a:lstStyle/>
          <a:p>
            <a:pPr rtl="0"/>
            <a:r>
              <a:rPr lang="en-GB" noProof="0"/>
              <a:t>Add a footer</a:t>
            </a:r>
          </a:p>
        </p:txBody>
      </p:sp>
      <p:sp>
        <p:nvSpPr>
          <p:cNvPr id="10" name="Slide Number Placeholder 9"/>
          <p:cNvSpPr>
            <a:spLocks noGrp="1"/>
          </p:cNvSpPr>
          <p:nvPr>
            <p:ph type="sldNum" sz="quarter" idx="12"/>
          </p:nvPr>
        </p:nvSpPr>
        <p:spPr/>
        <p:txBody>
          <a:bodyPr/>
          <a:lstStyle/>
          <a:p>
            <a:pPr rtl="0"/>
            <a:fld id="{E31375A4-56A4-47D6-9801-1991572033F7}" type="slidenum">
              <a:rPr lang="en-GB" noProof="0" smtClean="0"/>
              <a:t>‹#›</a:t>
            </a:fld>
            <a:endParaRPr lang="en-GB" noProof="0"/>
          </a:p>
        </p:txBody>
      </p:sp>
    </p:spTree>
    <p:extLst>
      <p:ext uri="{BB962C8B-B14F-4D97-AF65-F5344CB8AC3E}">
        <p14:creationId xmlns:p14="http://schemas.microsoft.com/office/powerpoint/2010/main" val="2121332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793623" y="1083718"/>
            <a:ext cx="422087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793623" y="1991068"/>
            <a:ext cx="422087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186613" y="1083718"/>
            <a:ext cx="422087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86613" y="1991068"/>
            <a:ext cx="422087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pPr rtl="0"/>
            <a:fld id="{F8ED9485-6343-4C2C-A543-BFCF5D4CF942}" type="datetime1">
              <a:rPr lang="en-GB" noProof="0" smtClean="0"/>
              <a:t>08/09/2024</a:t>
            </a:fld>
            <a:endParaRPr lang="en-GB" noProof="0"/>
          </a:p>
        </p:txBody>
      </p:sp>
      <p:sp>
        <p:nvSpPr>
          <p:cNvPr id="11" name="Footer Placeholder 10"/>
          <p:cNvSpPr>
            <a:spLocks noGrp="1"/>
          </p:cNvSpPr>
          <p:nvPr>
            <p:ph type="ftr" sz="quarter" idx="11"/>
          </p:nvPr>
        </p:nvSpPr>
        <p:spPr/>
        <p:txBody>
          <a:bodyPr/>
          <a:lstStyle/>
          <a:p>
            <a:pPr rtl="0"/>
            <a:r>
              <a:rPr lang="en-GB" noProof="0"/>
              <a:t>Add a footer</a:t>
            </a:r>
          </a:p>
        </p:txBody>
      </p:sp>
      <p:sp>
        <p:nvSpPr>
          <p:cNvPr id="12" name="Slide Number Placeholder 11"/>
          <p:cNvSpPr>
            <a:spLocks noGrp="1"/>
          </p:cNvSpPr>
          <p:nvPr>
            <p:ph type="sldNum" sz="quarter" idx="12"/>
          </p:nvPr>
        </p:nvSpPr>
        <p:spPr/>
        <p:txBody>
          <a:bodyPr/>
          <a:lstStyle/>
          <a:p>
            <a:pPr rtl="0"/>
            <a:fld id="{E31375A4-56A4-47D6-9801-1991572033F7}" type="slidenum">
              <a:rPr lang="en-GB" noProof="0" smtClean="0"/>
              <a:t>‹#›</a:t>
            </a:fld>
            <a:endParaRPr lang="en-GB" noProof="0"/>
          </a:p>
        </p:txBody>
      </p:sp>
    </p:spTree>
    <p:extLst>
      <p:ext uri="{BB962C8B-B14F-4D97-AF65-F5344CB8AC3E}">
        <p14:creationId xmlns:p14="http://schemas.microsoft.com/office/powerpoint/2010/main" val="112807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pPr rtl="0"/>
            <a:fld id="{65129D19-7C21-4F3C-AA17-AC93B631D727}" type="datetime1">
              <a:rPr lang="en-GB" noProof="0" smtClean="0"/>
              <a:t>08/09/2024</a:t>
            </a:fld>
            <a:endParaRPr lang="en-GB" noProof="0"/>
          </a:p>
        </p:txBody>
      </p:sp>
      <p:sp>
        <p:nvSpPr>
          <p:cNvPr id="7" name="Footer Placeholder 6"/>
          <p:cNvSpPr>
            <a:spLocks noGrp="1"/>
          </p:cNvSpPr>
          <p:nvPr>
            <p:ph type="ftr" sz="quarter" idx="11"/>
          </p:nvPr>
        </p:nvSpPr>
        <p:spPr/>
        <p:txBody>
          <a:bodyPr/>
          <a:lstStyle/>
          <a:p>
            <a:pPr rtl="0"/>
            <a:r>
              <a:rPr lang="en-GB" noProof="0"/>
              <a:t>Add a footer</a:t>
            </a:r>
          </a:p>
        </p:txBody>
      </p:sp>
      <p:sp>
        <p:nvSpPr>
          <p:cNvPr id="8" name="Slide Number Placeholder 7"/>
          <p:cNvSpPr>
            <a:spLocks noGrp="1"/>
          </p:cNvSpPr>
          <p:nvPr>
            <p:ph type="sldNum" sz="quarter" idx="12"/>
          </p:nvPr>
        </p:nvSpPr>
        <p:spPr/>
        <p:txBody>
          <a:bodyPr/>
          <a:lstStyle/>
          <a:p>
            <a:pPr rtl="0"/>
            <a:fld id="{E31375A4-56A4-47D6-9801-1991572033F7}" type="slidenum">
              <a:rPr lang="en-GB" noProof="0" smtClean="0"/>
              <a:t>‹#›</a:t>
            </a:fld>
            <a:endParaRPr lang="en-GB" noProof="0"/>
          </a:p>
        </p:txBody>
      </p:sp>
    </p:spTree>
    <p:extLst>
      <p:ext uri="{BB962C8B-B14F-4D97-AF65-F5344CB8AC3E}">
        <p14:creationId xmlns:p14="http://schemas.microsoft.com/office/powerpoint/2010/main" val="1264518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172843"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2828925" y="951994"/>
            <a:ext cx="8860907"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172843"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9/8/2024</a:t>
            </a:fld>
            <a:endParaRPr lang="en-US"/>
          </a:p>
        </p:txBody>
      </p:sp>
      <p:sp>
        <p:nvSpPr>
          <p:cNvPr id="9" name="Footer Placeholder 8"/>
          <p:cNvSpPr>
            <a:spLocks noGrp="1"/>
          </p:cNvSpPr>
          <p:nvPr>
            <p:ph type="ftr" sz="quarter" idx="11"/>
          </p:nvPr>
        </p:nvSpPr>
        <p:spPr>
          <a:xfrm>
            <a:off x="3140241" y="6537324"/>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754074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8" name="Rectangle 7"/>
          <p:cNvSpPr/>
          <p:nvPr userDrawn="1"/>
        </p:nvSpPr>
        <p:spPr>
          <a:xfrm>
            <a:off x="8153400" y="0"/>
            <a:ext cx="403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p:cNvSpPr>
            <a:spLocks noGrp="1"/>
          </p:cNvSpPr>
          <p:nvPr>
            <p:ph type="title"/>
          </p:nvPr>
        </p:nvSpPr>
        <p:spPr>
          <a:xfrm>
            <a:off x="8532813" y="1683327"/>
            <a:ext cx="3125787" cy="2877260"/>
          </a:xfrm>
        </p:spPr>
        <p:txBody>
          <a:bodyPr rtlCol="0" anchor="b">
            <a:normAutofit/>
          </a:bodyPr>
          <a:lstStyle>
            <a:lvl1pPr>
              <a:defRPr sz="3000">
                <a:solidFill>
                  <a:schemeClr val="bg1"/>
                </a:solidFill>
              </a:defRPr>
            </a:lvl1pPr>
          </a:lstStyle>
          <a:p>
            <a:pPr rtl="0"/>
            <a:r>
              <a:rPr lang="en-US" noProof="0"/>
              <a:t>Click to edit Master title style</a:t>
            </a:r>
            <a:endParaRPr lang="en-GB" noProof="0"/>
          </a:p>
        </p:txBody>
      </p:sp>
      <p:sp>
        <p:nvSpPr>
          <p:cNvPr id="6" name="Picture Placeholder 2" descr="An empty placeholder to add an image. Click on the placeholder and select the image that you wish to add"/>
          <p:cNvSpPr>
            <a:spLocks noGrp="1"/>
          </p:cNvSpPr>
          <p:nvPr>
            <p:ph type="pic" idx="1"/>
          </p:nvPr>
        </p:nvSpPr>
        <p:spPr>
          <a:xfrm>
            <a:off x="0" y="0"/>
            <a:ext cx="8101584" cy="6857999"/>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a:p>
        </p:txBody>
      </p:sp>
      <p:sp>
        <p:nvSpPr>
          <p:cNvPr id="4" name="Text Placeholder 3"/>
          <p:cNvSpPr>
            <a:spLocks noGrp="1"/>
          </p:cNvSpPr>
          <p:nvPr>
            <p:ph type="body" sz="half" idx="2"/>
          </p:nvPr>
        </p:nvSpPr>
        <p:spPr>
          <a:xfrm>
            <a:off x="8532813" y="4591761"/>
            <a:ext cx="3125787" cy="1580440"/>
          </a:xfrm>
        </p:spPr>
        <p:txBody>
          <a:bodyPr rtlCol="0"/>
          <a:lstStyle>
            <a:lvl1pPr marL="0" indent="0">
              <a:spcBef>
                <a:spcPts val="8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a:t>Click to edit Master text styles</a:t>
            </a:r>
          </a:p>
        </p:txBody>
      </p:sp>
    </p:spTree>
    <p:extLst>
      <p:ext uri="{BB962C8B-B14F-4D97-AF65-F5344CB8AC3E}">
        <p14:creationId xmlns:p14="http://schemas.microsoft.com/office/powerpoint/2010/main" val="48889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p:spTree>
      <p:nvGrpSpPr>
        <p:cNvPr id="1" name=""/>
        <p:cNvGrpSpPr/>
        <p:nvPr/>
      </p:nvGrpSpPr>
      <p:grpSpPr>
        <a:xfrm>
          <a:off x="0" y="0"/>
          <a:ext cx="0" cy="0"/>
          <a:chOff x="0" y="0"/>
          <a:chExt cx="0" cy="0"/>
        </a:xfrm>
      </p:grpSpPr>
      <p:sp>
        <p:nvSpPr>
          <p:cNvPr id="8" name="Rectangle 7"/>
          <p:cNvSpPr/>
          <p:nvPr userDrawn="1"/>
        </p:nvSpPr>
        <p:spPr>
          <a:xfrm>
            <a:off x="6096000" y="0"/>
            <a:ext cx="6096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p:cNvSpPr>
            <a:spLocks noGrp="1"/>
          </p:cNvSpPr>
          <p:nvPr>
            <p:ph type="title"/>
          </p:nvPr>
        </p:nvSpPr>
        <p:spPr>
          <a:xfrm>
            <a:off x="6482687" y="373142"/>
            <a:ext cx="5175913" cy="841509"/>
          </a:xfrm>
        </p:spPr>
        <p:txBody>
          <a:bodyPr rtlCol="0" anchor="b">
            <a:normAutofit/>
          </a:bodyPr>
          <a:lstStyle>
            <a:lvl1pPr>
              <a:defRPr sz="3000">
                <a:solidFill>
                  <a:schemeClr val="bg1"/>
                </a:solidFill>
              </a:defRPr>
            </a:lvl1pPr>
          </a:lstStyle>
          <a:p>
            <a:pPr rtl="0"/>
            <a:r>
              <a:rPr lang="en-US" noProof="0" dirty="0"/>
              <a:t>Click to edit Master title style</a:t>
            </a:r>
            <a:endParaRPr lang="en-GB" noProof="0" dirty="0"/>
          </a:p>
        </p:txBody>
      </p:sp>
      <p:sp>
        <p:nvSpPr>
          <p:cNvPr id="6" name="Picture Placeholder 2" descr="An empty placeholder to add an image. Click on the placeholder and select the image that you wish to add"/>
          <p:cNvSpPr>
            <a:spLocks noGrp="1"/>
          </p:cNvSpPr>
          <p:nvPr>
            <p:ph type="pic" idx="1"/>
          </p:nvPr>
        </p:nvSpPr>
        <p:spPr>
          <a:xfrm>
            <a:off x="0" y="0"/>
            <a:ext cx="6096000" cy="6857999"/>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a:p>
        </p:txBody>
      </p:sp>
      <p:sp>
        <p:nvSpPr>
          <p:cNvPr id="4" name="Text Placeholder 3"/>
          <p:cNvSpPr>
            <a:spLocks noGrp="1"/>
          </p:cNvSpPr>
          <p:nvPr>
            <p:ph type="body" sz="half" idx="2"/>
          </p:nvPr>
        </p:nvSpPr>
        <p:spPr>
          <a:xfrm>
            <a:off x="6482687" y="1587793"/>
            <a:ext cx="5175913" cy="4584408"/>
          </a:xfrm>
        </p:spPr>
        <p:txBody>
          <a:bodyPr rtlCol="0">
            <a:normAutofit/>
          </a:bodyPr>
          <a:lstStyle>
            <a:lvl1pPr marL="0" indent="0">
              <a:spcBef>
                <a:spcPts val="800"/>
              </a:spcBef>
              <a:buNone/>
              <a:defRPr sz="2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a:t>Click to edit Master text styles</a:t>
            </a:r>
          </a:p>
        </p:txBody>
      </p:sp>
    </p:spTree>
    <p:extLst>
      <p:ext uri="{BB962C8B-B14F-4D97-AF65-F5344CB8AC3E}">
        <p14:creationId xmlns:p14="http://schemas.microsoft.com/office/powerpoint/2010/main" val="152121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9/8/2024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pic>
        <p:nvPicPr>
          <p:cNvPr id="2" name="Graphic 1">
            <a:extLst>
              <a:ext uri="{FF2B5EF4-FFF2-40B4-BE49-F238E27FC236}">
                <a16:creationId xmlns:a16="http://schemas.microsoft.com/office/drawing/2014/main" id="{8FC29BCF-3946-FD63-22AF-F4D0A0AC6CA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51545" y="161692"/>
            <a:ext cx="1663173" cy="580105"/>
          </a:xfrm>
          <a:prstGeom prst="rect">
            <a:avLst/>
          </a:prstGeom>
        </p:spPr>
      </p:pic>
    </p:spTree>
    <p:extLst>
      <p:ext uri="{BB962C8B-B14F-4D97-AF65-F5344CB8AC3E}">
        <p14:creationId xmlns:p14="http://schemas.microsoft.com/office/powerpoint/2010/main" val="2368149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9/8/2024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095505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1_Section Header">
    <p:bg>
      <p:bgPr>
        <a:solidFill>
          <a:srgbClr val="4F99AB"/>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p:cNvSpPr>
            <a:spLocks noGrp="1"/>
          </p:cNvSpPr>
          <p:nvPr>
            <p:ph type="title"/>
          </p:nvPr>
        </p:nvSpPr>
        <p:spPr>
          <a:xfrm>
            <a:off x="831850" y="717756"/>
            <a:ext cx="10515600" cy="1272048"/>
          </a:xfrm>
        </p:spPr>
        <p:txBody>
          <a:bodyPr rtlCol="0" anchor="b">
            <a:normAutofit/>
          </a:bodyPr>
          <a:lstStyle>
            <a:lvl1pPr algn="ctr">
              <a:defRPr sz="4400" spc="-50" baseline="0">
                <a:solidFill>
                  <a:schemeClr val="bg1"/>
                </a:solidFill>
              </a:defRPr>
            </a:lvl1pPr>
          </a:lstStyle>
          <a:p>
            <a:pPr rtl="0"/>
            <a:r>
              <a:rPr lang="en-US" noProof="0"/>
              <a:t>Click to edit Master title style</a:t>
            </a:r>
            <a:endParaRPr lang="en-GB" noProof="0"/>
          </a:p>
        </p:txBody>
      </p:sp>
      <p:sp>
        <p:nvSpPr>
          <p:cNvPr id="5" name="Text Placeholder 4"/>
          <p:cNvSpPr>
            <a:spLocks noGrp="1"/>
          </p:cNvSpPr>
          <p:nvPr>
            <p:ph type="body" sz="quarter" idx="10"/>
          </p:nvPr>
        </p:nvSpPr>
        <p:spPr>
          <a:xfrm>
            <a:off x="835025" y="2020977"/>
            <a:ext cx="10515600" cy="914400"/>
          </a:xfrm>
        </p:spPr>
        <p:txBody>
          <a:bodyPr rtlCol="0">
            <a:normAutofit/>
          </a:bodyPr>
          <a:lstStyle>
            <a:lvl1pPr marL="0" indent="0" algn="ctr">
              <a:spcBef>
                <a:spcPts val="0"/>
              </a:spcBef>
              <a:buFontTx/>
              <a:buNone/>
              <a:defRPr sz="2000" cap="all" spc="50" baseline="0">
                <a:solidFill>
                  <a:schemeClr val="bg1"/>
                </a:solidFill>
              </a:defRPr>
            </a:lvl1pPr>
            <a:lvl2pPr marL="365760" indent="0" algn="ctr">
              <a:buNone/>
              <a:defRPr sz="2000" cap="all" spc="50" baseline="0">
                <a:solidFill>
                  <a:schemeClr val="bg1"/>
                </a:solidFill>
              </a:defRPr>
            </a:lvl2pPr>
            <a:lvl3pPr algn="ctr">
              <a:defRPr sz="2000" cap="all" spc="50" baseline="0">
                <a:solidFill>
                  <a:schemeClr val="bg1"/>
                </a:solidFill>
              </a:defRPr>
            </a:lvl3pPr>
            <a:lvl4pPr algn="ctr">
              <a:defRPr sz="2000" cap="all" spc="50" baseline="0">
                <a:solidFill>
                  <a:schemeClr val="bg1"/>
                </a:solidFill>
              </a:defRPr>
            </a:lvl4pPr>
            <a:lvl5pPr algn="ctr">
              <a:defRPr sz="2000" cap="all" spc="50" baseline="0">
                <a:solidFill>
                  <a:schemeClr val="bg1"/>
                </a:solidFill>
              </a:defRPr>
            </a:lvl5pPr>
          </a:lstStyle>
          <a:p>
            <a:pPr lvl="0" rtl="0"/>
            <a:r>
              <a:rPr lang="en-US" noProof="0"/>
              <a:t>Click to edit Master text styles</a:t>
            </a:r>
          </a:p>
        </p:txBody>
      </p:sp>
      <p:pic>
        <p:nvPicPr>
          <p:cNvPr id="3" name="Graphic 2">
            <a:extLst>
              <a:ext uri="{FF2B5EF4-FFF2-40B4-BE49-F238E27FC236}">
                <a16:creationId xmlns:a16="http://schemas.microsoft.com/office/drawing/2014/main" id="{D578B494-F2F2-E26B-A563-793DD6A6D37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74071" y="5584485"/>
            <a:ext cx="2231158" cy="778215"/>
          </a:xfrm>
          <a:prstGeom prst="rect">
            <a:avLst/>
          </a:prstGeom>
        </p:spPr>
      </p:pic>
    </p:spTree>
    <p:extLst>
      <p:ext uri="{BB962C8B-B14F-4D97-AF65-F5344CB8AC3E}">
        <p14:creationId xmlns:p14="http://schemas.microsoft.com/office/powerpoint/2010/main" val="27159660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1" y="854278"/>
            <a:ext cx="7025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8" name="Rectangle 7"/>
          <p:cNvSpPr/>
          <p:nvPr/>
        </p:nvSpPr>
        <p:spPr>
          <a:xfrm>
            <a:off x="12125325" y="854278"/>
            <a:ext cx="70256" cy="5334001"/>
          </a:xfrm>
          <a:prstGeom prst="rect">
            <a:avLst/>
          </a:prstGeom>
          <a:solidFill>
            <a:schemeClr val="bg1">
              <a:lumMod val="95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390727"/>
            <a:ext cx="7315200" cy="3255264"/>
          </a:xfrm>
        </p:spPr>
        <p:txBody>
          <a:bodyPr anchor="b">
            <a:normAutofit/>
          </a:bodyPr>
          <a:lstStyle>
            <a:lvl1pPr algn="l">
              <a:defRPr sz="5900" spc="-100" baseline="0">
                <a:solidFill>
                  <a:srgbClr val="4F99AB"/>
                </a:solidFill>
              </a:defRPr>
            </a:lvl1pPr>
          </a:lstStyle>
          <a:p>
            <a:r>
              <a:rPr lang="en-US"/>
              <a:t>Click to edit Master title style</a:t>
            </a:r>
          </a:p>
        </p:txBody>
      </p:sp>
      <p:sp>
        <p:nvSpPr>
          <p:cNvPr id="3" name="Subtitle 2"/>
          <p:cNvSpPr>
            <a:spLocks noGrp="1"/>
          </p:cNvSpPr>
          <p:nvPr>
            <p:ph type="subTitle" idx="1"/>
          </p:nvPr>
        </p:nvSpPr>
        <p:spPr>
          <a:xfrm>
            <a:off x="1100015" y="4762525"/>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smtClean="0"/>
              <a:pPr/>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009442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Title Slide with Pictures">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800600"/>
            <a:ext cx="12192000" cy="2057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p:cNvSpPr>
            <a:spLocks noGrp="1"/>
          </p:cNvSpPr>
          <p:nvPr>
            <p:ph type="ctrTitle"/>
          </p:nvPr>
        </p:nvSpPr>
        <p:spPr>
          <a:xfrm>
            <a:off x="533400" y="5084483"/>
            <a:ext cx="9102213" cy="914400"/>
          </a:xfrm>
        </p:spPr>
        <p:txBody>
          <a:bodyPr rtlCol="0" anchor="b">
            <a:normAutofit/>
          </a:bodyPr>
          <a:lstStyle>
            <a:lvl1pPr algn="l">
              <a:defRPr sz="4400" spc="-50" baseline="0">
                <a:solidFill>
                  <a:srgbClr val="4F99AB"/>
                </a:solidFill>
              </a:defRPr>
            </a:lvl1pPr>
          </a:lstStyle>
          <a:p>
            <a:pPr rtl="0"/>
            <a:r>
              <a:rPr lang="en-US" noProof="0"/>
              <a:t>Click to edit Master title style</a:t>
            </a:r>
            <a:endParaRPr lang="en-GB" noProof="0"/>
          </a:p>
        </p:txBody>
      </p:sp>
      <p:sp>
        <p:nvSpPr>
          <p:cNvPr id="9" name="Picture Placeholder 2" descr="An empty placeholder to add an image. Click on the placeholder and select the image that you wish to add"/>
          <p:cNvSpPr>
            <a:spLocks noGrp="1"/>
          </p:cNvSpPr>
          <p:nvPr>
            <p:ph type="pic" idx="10"/>
          </p:nvPr>
        </p:nvSpPr>
        <p:spPr>
          <a:xfrm>
            <a:off x="1" y="1"/>
            <a:ext cx="4023360" cy="4745736"/>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a:p>
        </p:txBody>
      </p:sp>
      <p:sp>
        <p:nvSpPr>
          <p:cNvPr id="13" name="Picture Placeholder 2" descr="An empty placeholder to add an image. Click on the placeholder and select the image that you wish to add"/>
          <p:cNvSpPr>
            <a:spLocks noGrp="1"/>
          </p:cNvSpPr>
          <p:nvPr>
            <p:ph type="pic" idx="11"/>
          </p:nvPr>
        </p:nvSpPr>
        <p:spPr>
          <a:xfrm>
            <a:off x="4084320" y="1"/>
            <a:ext cx="4023360" cy="4745736"/>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a:p>
        </p:txBody>
      </p:sp>
      <p:sp>
        <p:nvSpPr>
          <p:cNvPr id="14" name="Picture Placeholder 2" descr="An empty placeholder to add an image. Click on the placeholder and select the image that you wish to add"/>
          <p:cNvSpPr>
            <a:spLocks noGrp="1"/>
          </p:cNvSpPr>
          <p:nvPr>
            <p:ph type="pic" idx="12"/>
          </p:nvPr>
        </p:nvSpPr>
        <p:spPr>
          <a:xfrm>
            <a:off x="8168640" y="1"/>
            <a:ext cx="4023360" cy="4745736"/>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a:p>
        </p:txBody>
      </p:sp>
      <p:sp>
        <p:nvSpPr>
          <p:cNvPr id="3" name="Subtitle 2"/>
          <p:cNvSpPr>
            <a:spLocks noGrp="1"/>
          </p:cNvSpPr>
          <p:nvPr>
            <p:ph type="subTitle" idx="1"/>
          </p:nvPr>
        </p:nvSpPr>
        <p:spPr>
          <a:xfrm>
            <a:off x="533400" y="6043123"/>
            <a:ext cx="9102213" cy="571500"/>
          </a:xfrm>
        </p:spPr>
        <p:txBody>
          <a:bodyPr rtlCol="0">
            <a:normAutofit/>
          </a:bodyPr>
          <a:lstStyle>
            <a:lvl1pPr marL="0" indent="0" algn="l">
              <a:spcBef>
                <a:spcPts val="0"/>
              </a:spcBef>
              <a:buNone/>
              <a:defRPr sz="2000" cap="all" spc="50" baseline="0">
                <a:solidFill>
                  <a:srgbClr val="4D4D4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cxnSp>
        <p:nvCxnSpPr>
          <p:cNvPr id="7" name="Straight Connector 6">
            <a:extLst>
              <a:ext uri="{FF2B5EF4-FFF2-40B4-BE49-F238E27FC236}">
                <a16:creationId xmlns:a16="http://schemas.microsoft.com/office/drawing/2014/main" id="{676B1621-9055-925D-5988-36915E848E2B}"/>
              </a:ext>
            </a:extLst>
          </p:cNvPr>
          <p:cNvCxnSpPr>
            <a:cxnSpLocks/>
          </p:cNvCxnSpPr>
          <p:nvPr userDrawn="1"/>
        </p:nvCxnSpPr>
        <p:spPr>
          <a:xfrm>
            <a:off x="0" y="4800600"/>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73727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Basic)">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6929BD2-8F6B-C666-91C3-682055BEB725}"/>
              </a:ext>
            </a:extLst>
          </p:cNvPr>
          <p:cNvSpPr/>
          <p:nvPr userDrawn="1"/>
        </p:nvSpPr>
        <p:spPr>
          <a:xfrm>
            <a:off x="0" y="0"/>
            <a:ext cx="12192000" cy="13015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244CCF2A-C762-478E-9CD6-DB014235EF49}"/>
              </a:ext>
            </a:extLst>
          </p:cNvPr>
          <p:cNvCxnSpPr>
            <a:cxnSpLocks/>
          </p:cNvCxnSpPr>
          <p:nvPr userDrawn="1"/>
        </p:nvCxnSpPr>
        <p:spPr>
          <a:xfrm>
            <a:off x="0" y="1301558"/>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4740A1A1-8C73-3816-6240-EC64F355DFEF}"/>
              </a:ext>
            </a:extLst>
          </p:cNvPr>
          <p:cNvSpPr/>
          <p:nvPr userDrawn="1"/>
        </p:nvSpPr>
        <p:spPr>
          <a:xfrm>
            <a:off x="0" y="1327150"/>
            <a:ext cx="12165062" cy="5220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2464" y="309985"/>
            <a:ext cx="9259041" cy="839307"/>
          </a:xfrm>
        </p:spPr>
        <p:txBody>
          <a:bodyPr anchor="t"/>
          <a:lstStyle>
            <a:lvl1pPr>
              <a:defRPr>
                <a:solidFill>
                  <a:srgbClr val="4F99AB"/>
                </a:solidFill>
              </a:defRPr>
            </a:lvl1pPr>
          </a:lstStyle>
          <a:p>
            <a:r>
              <a:rPr lang="en-US"/>
              <a:t>Click to edit Master title style</a:t>
            </a:r>
          </a:p>
        </p:txBody>
      </p:sp>
      <p:sp>
        <p:nvSpPr>
          <p:cNvPr id="3" name="Content Placeholder 2"/>
          <p:cNvSpPr>
            <a:spLocks noGrp="1"/>
          </p:cNvSpPr>
          <p:nvPr>
            <p:ph idx="1"/>
          </p:nvPr>
        </p:nvSpPr>
        <p:spPr>
          <a:xfrm>
            <a:off x="262464" y="1644242"/>
            <a:ext cx="10922004" cy="4340505"/>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rtl="0"/>
            <a:fld id="{8FE6BCE8-7FDD-426F-B53B-55B3A248EC0F}" type="datetime1">
              <a:rPr lang="en-GB" noProof="0" smtClean="0"/>
              <a:t>08/09/2024</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E31375A4-56A4-47D6-9801-1991572033F7}" type="slidenum">
              <a:rPr lang="en-GB" noProof="0" smtClean="0"/>
              <a:t>‹#›</a:t>
            </a:fld>
            <a:endParaRPr lang="en-GB" noProof="0"/>
          </a:p>
        </p:txBody>
      </p:sp>
    </p:spTree>
    <p:extLst>
      <p:ext uri="{BB962C8B-B14F-4D97-AF65-F5344CB8AC3E}">
        <p14:creationId xmlns:p14="http://schemas.microsoft.com/office/powerpoint/2010/main" val="1210124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50%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740A1A1-8C73-3816-6240-EC64F355DFEF}"/>
              </a:ext>
            </a:extLst>
          </p:cNvPr>
          <p:cNvSpPr/>
          <p:nvPr userDrawn="1"/>
        </p:nvSpPr>
        <p:spPr>
          <a:xfrm>
            <a:off x="0" y="721453"/>
            <a:ext cx="12165062" cy="5826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C00B29A8-7E3C-3628-838B-DC3A20182ECE}"/>
              </a:ext>
            </a:extLst>
          </p:cNvPr>
          <p:cNvSpPr/>
          <p:nvPr userDrawn="1"/>
        </p:nvSpPr>
        <p:spPr>
          <a:xfrm>
            <a:off x="0" y="0"/>
            <a:ext cx="12192000" cy="13015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2464" y="309985"/>
            <a:ext cx="9259041" cy="839307"/>
          </a:xfrm>
        </p:spPr>
        <p:txBody>
          <a:bodyPr anchor="t"/>
          <a:lstStyle>
            <a:lvl1pPr>
              <a:defRPr>
                <a:solidFill>
                  <a:srgbClr val="4F99AB"/>
                </a:solidFill>
              </a:defRPr>
            </a:lvl1pPr>
          </a:lstStyle>
          <a:p>
            <a:r>
              <a:rPr lang="en-US"/>
              <a:t>Click to edit Master title style</a:t>
            </a:r>
          </a:p>
        </p:txBody>
      </p:sp>
      <p:sp>
        <p:nvSpPr>
          <p:cNvPr id="3" name="Content Placeholder 2"/>
          <p:cNvSpPr>
            <a:spLocks noGrp="1"/>
          </p:cNvSpPr>
          <p:nvPr>
            <p:ph idx="1"/>
          </p:nvPr>
        </p:nvSpPr>
        <p:spPr>
          <a:xfrm>
            <a:off x="262464" y="1644242"/>
            <a:ext cx="6901734" cy="4340505"/>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rtl="0"/>
            <a:fld id="{8FE6BCE8-7FDD-426F-B53B-55B3A248EC0F}" type="datetime1">
              <a:rPr lang="en-GB" noProof="0" smtClean="0"/>
              <a:t>08/09/2024</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E31375A4-56A4-47D6-9801-1991572033F7}" type="slidenum">
              <a:rPr lang="en-GB" noProof="0" smtClean="0"/>
              <a:t>‹#›</a:t>
            </a:fld>
            <a:endParaRPr lang="en-GB" noProof="0"/>
          </a:p>
        </p:txBody>
      </p:sp>
      <p:cxnSp>
        <p:nvCxnSpPr>
          <p:cNvPr id="7" name="Straight Connector 6">
            <a:extLst>
              <a:ext uri="{FF2B5EF4-FFF2-40B4-BE49-F238E27FC236}">
                <a16:creationId xmlns:a16="http://schemas.microsoft.com/office/drawing/2014/main" id="{D7B13707-FF67-3646-707C-8EE9438ACEA1}"/>
              </a:ext>
            </a:extLst>
          </p:cNvPr>
          <p:cNvCxnSpPr>
            <a:cxnSpLocks/>
          </p:cNvCxnSpPr>
          <p:nvPr userDrawn="1"/>
        </p:nvCxnSpPr>
        <p:spPr>
          <a:xfrm>
            <a:off x="0" y="1301558"/>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503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50/50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740A1A1-8C73-3816-6240-EC64F355DFEF}"/>
              </a:ext>
            </a:extLst>
          </p:cNvPr>
          <p:cNvSpPr/>
          <p:nvPr userDrawn="1"/>
        </p:nvSpPr>
        <p:spPr>
          <a:xfrm>
            <a:off x="0" y="721453"/>
            <a:ext cx="12165062" cy="5826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13E414C6-717D-4593-2F17-3590713E7F1B}"/>
              </a:ext>
            </a:extLst>
          </p:cNvPr>
          <p:cNvSpPr/>
          <p:nvPr userDrawn="1"/>
        </p:nvSpPr>
        <p:spPr>
          <a:xfrm>
            <a:off x="0" y="0"/>
            <a:ext cx="12192000" cy="13015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D013811-5F8A-0656-B4C0-0D3D577E3FF6}"/>
              </a:ext>
            </a:extLst>
          </p:cNvPr>
          <p:cNvCxnSpPr>
            <a:cxnSpLocks/>
          </p:cNvCxnSpPr>
          <p:nvPr userDrawn="1"/>
        </p:nvCxnSpPr>
        <p:spPr>
          <a:xfrm>
            <a:off x="0" y="1301558"/>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62464" y="309985"/>
            <a:ext cx="9259041" cy="839307"/>
          </a:xfrm>
        </p:spPr>
        <p:txBody>
          <a:bodyPr anchor="t"/>
          <a:lstStyle>
            <a:lvl1pPr>
              <a:defRPr>
                <a:solidFill>
                  <a:srgbClr val="4F99AB"/>
                </a:solidFill>
              </a:defRPr>
            </a:lvl1pPr>
          </a:lstStyle>
          <a:p>
            <a:r>
              <a:rPr lang="en-US"/>
              <a:t>Click to edit Master title style</a:t>
            </a:r>
          </a:p>
        </p:txBody>
      </p:sp>
      <p:sp>
        <p:nvSpPr>
          <p:cNvPr id="3" name="Content Placeholder 2"/>
          <p:cNvSpPr>
            <a:spLocks noGrp="1"/>
          </p:cNvSpPr>
          <p:nvPr>
            <p:ph idx="1"/>
          </p:nvPr>
        </p:nvSpPr>
        <p:spPr>
          <a:xfrm>
            <a:off x="262464" y="1644242"/>
            <a:ext cx="5358160" cy="4340505"/>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rtl="0"/>
            <a:fld id="{8FE6BCE8-7FDD-426F-B53B-55B3A248EC0F}" type="datetime1">
              <a:rPr lang="en-GB" noProof="0" smtClean="0"/>
              <a:t>08/09/2024</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E31375A4-56A4-47D6-9801-1991572033F7}" type="slidenum">
              <a:rPr lang="en-GB" noProof="0" smtClean="0"/>
              <a:t>‹#›</a:t>
            </a:fld>
            <a:endParaRPr lang="en-GB" noProof="0"/>
          </a:p>
        </p:txBody>
      </p:sp>
      <p:sp>
        <p:nvSpPr>
          <p:cNvPr id="10" name="Content Placeholder 2">
            <a:extLst>
              <a:ext uri="{FF2B5EF4-FFF2-40B4-BE49-F238E27FC236}">
                <a16:creationId xmlns:a16="http://schemas.microsoft.com/office/drawing/2014/main" id="{EADDCF5F-0F0C-336C-AF3F-4ED490BE4415}"/>
              </a:ext>
            </a:extLst>
          </p:cNvPr>
          <p:cNvSpPr>
            <a:spLocks noGrp="1"/>
          </p:cNvSpPr>
          <p:nvPr>
            <p:ph idx="13"/>
          </p:nvPr>
        </p:nvSpPr>
        <p:spPr>
          <a:xfrm>
            <a:off x="6286150" y="1631166"/>
            <a:ext cx="5358160" cy="4340505"/>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4960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50/50 Headings &amp;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740A1A1-8C73-3816-6240-EC64F355DFEF}"/>
              </a:ext>
            </a:extLst>
          </p:cNvPr>
          <p:cNvSpPr/>
          <p:nvPr userDrawn="1"/>
        </p:nvSpPr>
        <p:spPr>
          <a:xfrm>
            <a:off x="0" y="721453"/>
            <a:ext cx="12165062" cy="5826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7D97FBD6-BD24-5C39-5E7C-25C7847C989B}"/>
              </a:ext>
            </a:extLst>
          </p:cNvPr>
          <p:cNvSpPr/>
          <p:nvPr userDrawn="1"/>
        </p:nvSpPr>
        <p:spPr>
          <a:xfrm>
            <a:off x="0" y="0"/>
            <a:ext cx="12192000" cy="13015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CFDA1F85-31DC-636D-8F83-12B170BA9978}"/>
              </a:ext>
            </a:extLst>
          </p:cNvPr>
          <p:cNvCxnSpPr>
            <a:cxnSpLocks/>
          </p:cNvCxnSpPr>
          <p:nvPr userDrawn="1"/>
        </p:nvCxnSpPr>
        <p:spPr>
          <a:xfrm>
            <a:off x="0" y="1301558"/>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62464" y="309985"/>
            <a:ext cx="9259041" cy="839307"/>
          </a:xfrm>
        </p:spPr>
        <p:txBody>
          <a:bodyPr anchor="t"/>
          <a:lstStyle>
            <a:lvl1pPr>
              <a:defRPr>
                <a:solidFill>
                  <a:srgbClr val="4F99AB"/>
                </a:solidFill>
              </a:defRPr>
            </a:lvl1pPr>
          </a:lstStyle>
          <a:p>
            <a:r>
              <a:rPr lang="en-US"/>
              <a:t>Click to edit Master title style</a:t>
            </a:r>
          </a:p>
        </p:txBody>
      </p:sp>
      <p:sp>
        <p:nvSpPr>
          <p:cNvPr id="3" name="Content Placeholder 2"/>
          <p:cNvSpPr>
            <a:spLocks noGrp="1"/>
          </p:cNvSpPr>
          <p:nvPr>
            <p:ph idx="1"/>
          </p:nvPr>
        </p:nvSpPr>
        <p:spPr>
          <a:xfrm>
            <a:off x="262464" y="2085157"/>
            <a:ext cx="5358160" cy="3899590"/>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rtl="0"/>
            <a:fld id="{8FE6BCE8-7FDD-426F-B53B-55B3A248EC0F}" type="datetime1">
              <a:rPr lang="en-GB" noProof="0" smtClean="0"/>
              <a:t>08/09/2024</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E31375A4-56A4-47D6-9801-1991572033F7}" type="slidenum">
              <a:rPr lang="en-GB" noProof="0" smtClean="0"/>
              <a:t>‹#›</a:t>
            </a:fld>
            <a:endParaRPr lang="en-GB" noProof="0"/>
          </a:p>
        </p:txBody>
      </p:sp>
      <p:sp>
        <p:nvSpPr>
          <p:cNvPr id="10" name="Content Placeholder 2">
            <a:extLst>
              <a:ext uri="{FF2B5EF4-FFF2-40B4-BE49-F238E27FC236}">
                <a16:creationId xmlns:a16="http://schemas.microsoft.com/office/drawing/2014/main" id="{EADDCF5F-0F0C-336C-AF3F-4ED490BE4415}"/>
              </a:ext>
            </a:extLst>
          </p:cNvPr>
          <p:cNvSpPr>
            <a:spLocks noGrp="1"/>
          </p:cNvSpPr>
          <p:nvPr>
            <p:ph idx="13"/>
          </p:nvPr>
        </p:nvSpPr>
        <p:spPr>
          <a:xfrm>
            <a:off x="6286150" y="2072081"/>
            <a:ext cx="5358160" cy="3899590"/>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a:extLst>
              <a:ext uri="{FF2B5EF4-FFF2-40B4-BE49-F238E27FC236}">
                <a16:creationId xmlns:a16="http://schemas.microsoft.com/office/drawing/2014/main" id="{C6DFE3DB-D327-1AC4-7074-854175B01BE5}"/>
              </a:ext>
            </a:extLst>
          </p:cNvPr>
          <p:cNvSpPr>
            <a:spLocks noGrp="1"/>
          </p:cNvSpPr>
          <p:nvPr>
            <p:ph sz="quarter" idx="14" hasCustomPrompt="1"/>
          </p:nvPr>
        </p:nvSpPr>
        <p:spPr>
          <a:xfrm>
            <a:off x="261938" y="1527175"/>
            <a:ext cx="5359400" cy="406400"/>
          </a:xfrm>
        </p:spPr>
        <p:txBody>
          <a:bodyPr/>
          <a:lstStyle>
            <a:lvl1pPr>
              <a:defRPr b="1"/>
            </a:lvl1pPr>
          </a:lstStyle>
          <a:p>
            <a:pPr lvl="0"/>
            <a:r>
              <a:rPr lang="en-US"/>
              <a:t>Sub Heading</a:t>
            </a:r>
            <a:endParaRPr lang="en-GB"/>
          </a:p>
        </p:txBody>
      </p:sp>
      <p:sp>
        <p:nvSpPr>
          <p:cNvPr id="16" name="Content Placeholder 14">
            <a:extLst>
              <a:ext uri="{FF2B5EF4-FFF2-40B4-BE49-F238E27FC236}">
                <a16:creationId xmlns:a16="http://schemas.microsoft.com/office/drawing/2014/main" id="{BDFE9E92-3AAA-5A48-3512-B07B26766F5D}"/>
              </a:ext>
            </a:extLst>
          </p:cNvPr>
          <p:cNvSpPr>
            <a:spLocks noGrp="1"/>
          </p:cNvSpPr>
          <p:nvPr>
            <p:ph sz="quarter" idx="15" hasCustomPrompt="1"/>
          </p:nvPr>
        </p:nvSpPr>
        <p:spPr>
          <a:xfrm>
            <a:off x="6286150" y="1528952"/>
            <a:ext cx="5359400" cy="406400"/>
          </a:xfrm>
        </p:spPr>
        <p:txBody>
          <a:bodyPr/>
          <a:lstStyle>
            <a:lvl1pPr>
              <a:defRPr b="1"/>
            </a:lvl1pPr>
          </a:lstStyle>
          <a:p>
            <a:pPr lvl="0"/>
            <a:r>
              <a:rPr lang="en-US"/>
              <a:t>Sub Heading</a:t>
            </a:r>
            <a:endParaRPr lang="en-GB"/>
          </a:p>
        </p:txBody>
      </p:sp>
    </p:spTree>
    <p:extLst>
      <p:ext uri="{BB962C8B-B14F-4D97-AF65-F5344CB8AC3E}">
        <p14:creationId xmlns:p14="http://schemas.microsoft.com/office/powerpoint/2010/main" val="659798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28552" y="1298448"/>
            <a:ext cx="815456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046840" y="4672584"/>
            <a:ext cx="815456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F2E7A9F9-586E-4325-A1D1-D543170C8335}" type="datetime1">
              <a:rPr lang="en-GB" noProof="0" smtClean="0"/>
              <a:t>08/09/2024</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E31375A4-56A4-47D6-9801-1991572033F7}" type="slidenum">
              <a:rPr lang="en-GB" noProof="0" smtClean="0"/>
              <a:pPr rtl="0"/>
              <a:t>‹#›</a:t>
            </a:fld>
            <a:endParaRPr lang="en-GB" noProof="0"/>
          </a:p>
        </p:txBody>
      </p:sp>
    </p:spTree>
    <p:extLst>
      <p:ext uri="{BB962C8B-B14F-4D97-AF65-F5344CB8AC3E}">
        <p14:creationId xmlns:p14="http://schemas.microsoft.com/office/powerpoint/2010/main" val="6636757"/>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rtl="0"/>
            <a:fld id="{8FE6BCE8-7FDD-426F-B53B-55B3A248EC0F}" type="datetime1">
              <a:rPr lang="en-GB" noProof="0" smtClean="0"/>
              <a:t>08/09/2024</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E31375A4-56A4-47D6-9801-1991572033F7}" type="slidenum">
              <a:rPr lang="en-GB" noProof="0" smtClean="0"/>
              <a:t>‹#›</a:t>
            </a:fld>
            <a:endParaRPr lang="en-GB" noProof="0"/>
          </a:p>
        </p:txBody>
      </p:sp>
      <p:pic>
        <p:nvPicPr>
          <p:cNvPr id="7" name="Graphic 6">
            <a:extLst>
              <a:ext uri="{FF2B5EF4-FFF2-40B4-BE49-F238E27FC236}">
                <a16:creationId xmlns:a16="http://schemas.microsoft.com/office/drawing/2014/main" id="{BEC4C6A7-E65C-8C78-10D7-792F814E130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51545" y="161692"/>
            <a:ext cx="1663173" cy="580105"/>
          </a:xfrm>
          <a:prstGeom prst="rect">
            <a:avLst/>
          </a:prstGeom>
        </p:spPr>
      </p:pic>
    </p:spTree>
    <p:extLst>
      <p:ext uri="{BB962C8B-B14F-4D97-AF65-F5344CB8AC3E}">
        <p14:creationId xmlns:p14="http://schemas.microsoft.com/office/powerpoint/2010/main" val="285604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166" y="1143000"/>
            <a:ext cx="2337859"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9268" y="1061627"/>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8166" y="3494176"/>
            <a:ext cx="2337859"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pPr rtl="0"/>
            <a:fld id="{D37D65EE-CC7E-4C02-8D6D-12356B202B9F}" type="datetime1">
              <a:rPr lang="en-GB" noProof="0" smtClean="0"/>
              <a:t>08/09/2024</a:t>
            </a:fld>
            <a:endParaRPr lang="en-GB" noProof="0"/>
          </a:p>
        </p:txBody>
      </p:sp>
      <p:sp>
        <p:nvSpPr>
          <p:cNvPr id="9" name="Footer Placeholder 8"/>
          <p:cNvSpPr>
            <a:spLocks noGrp="1"/>
          </p:cNvSpPr>
          <p:nvPr>
            <p:ph type="ftr" sz="quarter" idx="11"/>
          </p:nvPr>
        </p:nvSpPr>
        <p:spPr/>
        <p:txBody>
          <a:bodyPr/>
          <a:lstStyle/>
          <a:p>
            <a:pPr rtl="0"/>
            <a:r>
              <a:rPr lang="en-GB" noProof="0"/>
              <a:t>Add a footer</a:t>
            </a:r>
          </a:p>
        </p:txBody>
      </p:sp>
      <p:sp>
        <p:nvSpPr>
          <p:cNvPr id="10" name="Slide Number Placeholder 9"/>
          <p:cNvSpPr>
            <a:spLocks noGrp="1"/>
          </p:cNvSpPr>
          <p:nvPr>
            <p:ph type="sldNum" sz="quarter" idx="12"/>
          </p:nvPr>
        </p:nvSpPr>
        <p:spPr/>
        <p:txBody>
          <a:bodyPr/>
          <a:lstStyle/>
          <a:p>
            <a:pPr rtl="0"/>
            <a:fld id="{E31375A4-56A4-47D6-9801-1991572033F7}" type="slidenum">
              <a:rPr lang="en-GB" noProof="0" smtClean="0"/>
              <a:t>‹#›</a:t>
            </a:fld>
            <a:endParaRPr lang="en-GB" noProof="0"/>
          </a:p>
        </p:txBody>
      </p:sp>
    </p:spTree>
    <p:extLst>
      <p:ext uri="{BB962C8B-B14F-4D97-AF65-F5344CB8AC3E}">
        <p14:creationId xmlns:p14="http://schemas.microsoft.com/office/powerpoint/2010/main" val="409131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21688" y="1078405"/>
            <a:ext cx="4064721" cy="4839795"/>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29475" y="1078405"/>
            <a:ext cx="4064721" cy="4839795"/>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pPr rtl="0"/>
            <a:fld id="{F33B972F-277A-4D31-BF8B-C348B9CCB24E}" type="datetime1">
              <a:rPr lang="en-GB" noProof="0" smtClean="0"/>
              <a:t>08/09/2024</a:t>
            </a:fld>
            <a:endParaRPr lang="en-GB" noProof="0"/>
          </a:p>
        </p:txBody>
      </p:sp>
      <p:sp>
        <p:nvSpPr>
          <p:cNvPr id="9" name="Footer Placeholder 8"/>
          <p:cNvSpPr>
            <a:spLocks noGrp="1"/>
          </p:cNvSpPr>
          <p:nvPr>
            <p:ph type="ftr" sz="quarter" idx="11"/>
          </p:nvPr>
        </p:nvSpPr>
        <p:spPr/>
        <p:txBody>
          <a:bodyPr/>
          <a:lstStyle/>
          <a:p>
            <a:pPr rtl="0"/>
            <a:r>
              <a:rPr lang="en-GB" noProof="0"/>
              <a:t>Add a footer</a:t>
            </a:r>
          </a:p>
        </p:txBody>
      </p:sp>
      <p:sp>
        <p:nvSpPr>
          <p:cNvPr id="10" name="Slide Number Placeholder 9"/>
          <p:cNvSpPr>
            <a:spLocks noGrp="1"/>
          </p:cNvSpPr>
          <p:nvPr>
            <p:ph type="sldNum" sz="quarter" idx="12"/>
          </p:nvPr>
        </p:nvSpPr>
        <p:spPr/>
        <p:txBody>
          <a:bodyPr/>
          <a:lstStyle/>
          <a:p>
            <a:pPr rtl="0"/>
            <a:fld id="{E31375A4-56A4-47D6-9801-1991572033F7}" type="slidenum">
              <a:rPr lang="en-GB" noProof="0" smtClean="0"/>
              <a:t>‹#›</a:t>
            </a:fld>
            <a:endParaRPr lang="en-GB" noProof="0"/>
          </a:p>
        </p:txBody>
      </p:sp>
    </p:spTree>
    <p:extLst>
      <p:ext uri="{BB962C8B-B14F-4D97-AF65-F5344CB8AC3E}">
        <p14:creationId xmlns:p14="http://schemas.microsoft.com/office/powerpoint/2010/main" val="20889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Title Slide with Pictures">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800600"/>
            <a:ext cx="12192000" cy="2057400"/>
          </a:xfrm>
          <a:prstGeom prst="rect">
            <a:avLst/>
          </a:prstGeom>
          <a:solidFill>
            <a:srgbClr val="4F99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p:cNvSpPr>
            <a:spLocks noGrp="1"/>
          </p:cNvSpPr>
          <p:nvPr>
            <p:ph type="ctrTitle"/>
          </p:nvPr>
        </p:nvSpPr>
        <p:spPr>
          <a:xfrm>
            <a:off x="533400" y="5084483"/>
            <a:ext cx="9102213" cy="914400"/>
          </a:xfrm>
        </p:spPr>
        <p:txBody>
          <a:bodyPr rtlCol="0" anchor="b">
            <a:normAutofit/>
          </a:bodyPr>
          <a:lstStyle>
            <a:lvl1pPr algn="l">
              <a:defRPr sz="4400" spc="-50" baseline="0">
                <a:solidFill>
                  <a:schemeClr val="bg1"/>
                </a:solidFill>
              </a:defRPr>
            </a:lvl1pPr>
          </a:lstStyle>
          <a:p>
            <a:pPr rtl="0"/>
            <a:r>
              <a:rPr lang="en-US" noProof="0" dirty="0"/>
              <a:t>Click to edit Master title style</a:t>
            </a:r>
            <a:endParaRPr lang="en-GB" noProof="0" dirty="0"/>
          </a:p>
        </p:txBody>
      </p:sp>
      <p:sp>
        <p:nvSpPr>
          <p:cNvPr id="9" name="Picture Placeholder 2" descr="An empty placeholder to add an image. Click on the placeholder and select the image that you wish to add"/>
          <p:cNvSpPr>
            <a:spLocks noGrp="1"/>
          </p:cNvSpPr>
          <p:nvPr>
            <p:ph type="pic" idx="10"/>
          </p:nvPr>
        </p:nvSpPr>
        <p:spPr>
          <a:xfrm>
            <a:off x="1" y="1"/>
            <a:ext cx="4023360" cy="4745736"/>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a:p>
        </p:txBody>
      </p:sp>
      <p:sp>
        <p:nvSpPr>
          <p:cNvPr id="13" name="Picture Placeholder 2" descr="An empty placeholder to add an image. Click on the placeholder and select the image that you wish to add"/>
          <p:cNvSpPr>
            <a:spLocks noGrp="1"/>
          </p:cNvSpPr>
          <p:nvPr>
            <p:ph type="pic" idx="11"/>
          </p:nvPr>
        </p:nvSpPr>
        <p:spPr>
          <a:xfrm>
            <a:off x="4084320" y="1"/>
            <a:ext cx="4023360" cy="4745736"/>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a:p>
        </p:txBody>
      </p:sp>
      <p:sp>
        <p:nvSpPr>
          <p:cNvPr id="14" name="Picture Placeholder 2" descr="An empty placeholder to add an image. Click on the placeholder and select the image that you wish to add"/>
          <p:cNvSpPr>
            <a:spLocks noGrp="1"/>
          </p:cNvSpPr>
          <p:nvPr>
            <p:ph type="pic" idx="12"/>
          </p:nvPr>
        </p:nvSpPr>
        <p:spPr>
          <a:xfrm>
            <a:off x="8168640" y="1"/>
            <a:ext cx="4023360" cy="4745736"/>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a:p>
        </p:txBody>
      </p:sp>
      <p:sp>
        <p:nvSpPr>
          <p:cNvPr id="3" name="Subtitle 2"/>
          <p:cNvSpPr>
            <a:spLocks noGrp="1"/>
          </p:cNvSpPr>
          <p:nvPr>
            <p:ph type="subTitle" idx="1"/>
          </p:nvPr>
        </p:nvSpPr>
        <p:spPr>
          <a:xfrm>
            <a:off x="533400" y="6043123"/>
            <a:ext cx="9102213" cy="571500"/>
          </a:xfrm>
        </p:spPr>
        <p:txBody>
          <a:bodyPr rtlCol="0">
            <a:normAutofit/>
          </a:bodyPr>
          <a:lstStyle>
            <a:lvl1pPr marL="0" indent="0" algn="l">
              <a:spcBef>
                <a:spcPts val="0"/>
              </a:spcBef>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dirty="0"/>
              <a:t>Click to edit Master subtitle style</a:t>
            </a:r>
            <a:endParaRPr lang="en-GB" noProof="0" dirty="0"/>
          </a:p>
        </p:txBody>
      </p:sp>
      <p:cxnSp>
        <p:nvCxnSpPr>
          <p:cNvPr id="7" name="Straight Connector 6">
            <a:extLst>
              <a:ext uri="{FF2B5EF4-FFF2-40B4-BE49-F238E27FC236}">
                <a16:creationId xmlns:a16="http://schemas.microsoft.com/office/drawing/2014/main" id="{676B1621-9055-925D-5988-36915E848E2B}"/>
              </a:ext>
            </a:extLst>
          </p:cNvPr>
          <p:cNvCxnSpPr>
            <a:cxnSpLocks/>
          </p:cNvCxnSpPr>
          <p:nvPr userDrawn="1"/>
        </p:nvCxnSpPr>
        <p:spPr>
          <a:xfrm>
            <a:off x="0" y="4800600"/>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40696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793623" y="1083718"/>
            <a:ext cx="422087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793623" y="1991068"/>
            <a:ext cx="422087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186613" y="1083718"/>
            <a:ext cx="422087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86613" y="1991068"/>
            <a:ext cx="422087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pPr rtl="0"/>
            <a:fld id="{F8ED9485-6343-4C2C-A543-BFCF5D4CF942}" type="datetime1">
              <a:rPr lang="en-GB" noProof="0" smtClean="0"/>
              <a:t>08/09/2024</a:t>
            </a:fld>
            <a:endParaRPr lang="en-GB" noProof="0"/>
          </a:p>
        </p:txBody>
      </p:sp>
      <p:sp>
        <p:nvSpPr>
          <p:cNvPr id="11" name="Footer Placeholder 10"/>
          <p:cNvSpPr>
            <a:spLocks noGrp="1"/>
          </p:cNvSpPr>
          <p:nvPr>
            <p:ph type="ftr" sz="quarter" idx="11"/>
          </p:nvPr>
        </p:nvSpPr>
        <p:spPr/>
        <p:txBody>
          <a:bodyPr/>
          <a:lstStyle/>
          <a:p>
            <a:pPr rtl="0"/>
            <a:r>
              <a:rPr lang="en-GB" noProof="0"/>
              <a:t>Add a footer</a:t>
            </a:r>
          </a:p>
        </p:txBody>
      </p:sp>
      <p:sp>
        <p:nvSpPr>
          <p:cNvPr id="12" name="Slide Number Placeholder 11"/>
          <p:cNvSpPr>
            <a:spLocks noGrp="1"/>
          </p:cNvSpPr>
          <p:nvPr>
            <p:ph type="sldNum" sz="quarter" idx="12"/>
          </p:nvPr>
        </p:nvSpPr>
        <p:spPr/>
        <p:txBody>
          <a:bodyPr/>
          <a:lstStyle/>
          <a:p>
            <a:pPr rtl="0"/>
            <a:fld id="{E31375A4-56A4-47D6-9801-1991572033F7}" type="slidenum">
              <a:rPr lang="en-GB" noProof="0" smtClean="0"/>
              <a:t>‹#›</a:t>
            </a:fld>
            <a:endParaRPr lang="en-GB" noProof="0"/>
          </a:p>
        </p:txBody>
      </p:sp>
    </p:spTree>
    <p:extLst>
      <p:ext uri="{BB962C8B-B14F-4D97-AF65-F5344CB8AC3E}">
        <p14:creationId xmlns:p14="http://schemas.microsoft.com/office/powerpoint/2010/main" val="273758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pPr rtl="0"/>
            <a:fld id="{65129D19-7C21-4F3C-AA17-AC93B631D727}" type="datetime1">
              <a:rPr lang="en-GB" noProof="0" smtClean="0"/>
              <a:t>08/09/2024</a:t>
            </a:fld>
            <a:endParaRPr lang="en-GB" noProof="0"/>
          </a:p>
        </p:txBody>
      </p:sp>
      <p:sp>
        <p:nvSpPr>
          <p:cNvPr id="7" name="Footer Placeholder 6"/>
          <p:cNvSpPr>
            <a:spLocks noGrp="1"/>
          </p:cNvSpPr>
          <p:nvPr>
            <p:ph type="ftr" sz="quarter" idx="11"/>
          </p:nvPr>
        </p:nvSpPr>
        <p:spPr/>
        <p:txBody>
          <a:bodyPr/>
          <a:lstStyle/>
          <a:p>
            <a:pPr rtl="0"/>
            <a:r>
              <a:rPr lang="en-GB" noProof="0"/>
              <a:t>Add a footer</a:t>
            </a:r>
          </a:p>
        </p:txBody>
      </p:sp>
      <p:sp>
        <p:nvSpPr>
          <p:cNvPr id="8" name="Slide Number Placeholder 7"/>
          <p:cNvSpPr>
            <a:spLocks noGrp="1"/>
          </p:cNvSpPr>
          <p:nvPr>
            <p:ph type="sldNum" sz="quarter" idx="12"/>
          </p:nvPr>
        </p:nvSpPr>
        <p:spPr/>
        <p:txBody>
          <a:bodyPr/>
          <a:lstStyle/>
          <a:p>
            <a:pPr rtl="0"/>
            <a:fld id="{E31375A4-56A4-47D6-9801-1991572033F7}" type="slidenum">
              <a:rPr lang="en-GB" noProof="0" smtClean="0"/>
              <a:t>‹#›</a:t>
            </a:fld>
            <a:endParaRPr lang="en-GB" noProof="0"/>
          </a:p>
        </p:txBody>
      </p:sp>
    </p:spTree>
    <p:extLst>
      <p:ext uri="{BB962C8B-B14F-4D97-AF65-F5344CB8AC3E}">
        <p14:creationId xmlns:p14="http://schemas.microsoft.com/office/powerpoint/2010/main" val="3633829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172843"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2828925" y="951994"/>
            <a:ext cx="8860907"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172843"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9/8/2024</a:t>
            </a:fld>
            <a:endParaRPr lang="en-US"/>
          </a:p>
        </p:txBody>
      </p:sp>
      <p:sp>
        <p:nvSpPr>
          <p:cNvPr id="9" name="Footer Placeholder 8"/>
          <p:cNvSpPr>
            <a:spLocks noGrp="1"/>
          </p:cNvSpPr>
          <p:nvPr>
            <p:ph type="ftr" sz="quarter" idx="11"/>
          </p:nvPr>
        </p:nvSpPr>
        <p:spPr>
          <a:xfrm>
            <a:off x="3140241" y="6537324"/>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09042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8" name="Rectangle 7"/>
          <p:cNvSpPr/>
          <p:nvPr userDrawn="1"/>
        </p:nvSpPr>
        <p:spPr>
          <a:xfrm>
            <a:off x="8153400" y="0"/>
            <a:ext cx="403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p:cNvSpPr>
            <a:spLocks noGrp="1"/>
          </p:cNvSpPr>
          <p:nvPr>
            <p:ph type="title"/>
          </p:nvPr>
        </p:nvSpPr>
        <p:spPr>
          <a:xfrm>
            <a:off x="8532813" y="1683327"/>
            <a:ext cx="3125787" cy="2877260"/>
          </a:xfrm>
        </p:spPr>
        <p:txBody>
          <a:bodyPr rtlCol="0" anchor="b">
            <a:normAutofit/>
          </a:bodyPr>
          <a:lstStyle>
            <a:lvl1pPr>
              <a:defRPr sz="3000">
                <a:solidFill>
                  <a:schemeClr val="bg1"/>
                </a:solidFill>
              </a:defRPr>
            </a:lvl1pPr>
          </a:lstStyle>
          <a:p>
            <a:pPr rtl="0"/>
            <a:r>
              <a:rPr lang="en-US" noProof="0"/>
              <a:t>Click to edit Master title style</a:t>
            </a:r>
            <a:endParaRPr lang="en-GB" noProof="0"/>
          </a:p>
        </p:txBody>
      </p:sp>
      <p:sp>
        <p:nvSpPr>
          <p:cNvPr id="6" name="Picture Placeholder 2" descr="An empty placeholder to add an image. Click on the placeholder and select the image that you wish to add"/>
          <p:cNvSpPr>
            <a:spLocks noGrp="1"/>
          </p:cNvSpPr>
          <p:nvPr>
            <p:ph type="pic" idx="1"/>
          </p:nvPr>
        </p:nvSpPr>
        <p:spPr>
          <a:xfrm>
            <a:off x="0" y="0"/>
            <a:ext cx="8101584" cy="6857999"/>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a:p>
        </p:txBody>
      </p:sp>
      <p:sp>
        <p:nvSpPr>
          <p:cNvPr id="4" name="Text Placeholder 3"/>
          <p:cNvSpPr>
            <a:spLocks noGrp="1"/>
          </p:cNvSpPr>
          <p:nvPr>
            <p:ph type="body" sz="half" idx="2"/>
          </p:nvPr>
        </p:nvSpPr>
        <p:spPr>
          <a:xfrm>
            <a:off x="8532813" y="4591761"/>
            <a:ext cx="3125787" cy="1580440"/>
          </a:xfrm>
        </p:spPr>
        <p:txBody>
          <a:bodyPr rtlCol="0"/>
          <a:lstStyle>
            <a:lvl1pPr marL="0" indent="0">
              <a:spcBef>
                <a:spcPts val="8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a:t>Click to edit Master text styles</a:t>
            </a:r>
          </a:p>
        </p:txBody>
      </p:sp>
    </p:spTree>
    <p:extLst>
      <p:ext uri="{BB962C8B-B14F-4D97-AF65-F5344CB8AC3E}">
        <p14:creationId xmlns:p14="http://schemas.microsoft.com/office/powerpoint/2010/main" val="307643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9/8/2024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pic>
        <p:nvPicPr>
          <p:cNvPr id="2" name="Graphic 1">
            <a:extLst>
              <a:ext uri="{FF2B5EF4-FFF2-40B4-BE49-F238E27FC236}">
                <a16:creationId xmlns:a16="http://schemas.microsoft.com/office/drawing/2014/main" id="{8FC29BCF-3946-FD63-22AF-F4D0A0AC6CA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51545" y="161692"/>
            <a:ext cx="1663173" cy="580105"/>
          </a:xfrm>
          <a:prstGeom prst="rect">
            <a:avLst/>
          </a:prstGeom>
        </p:spPr>
      </p:pic>
    </p:spTree>
    <p:extLst>
      <p:ext uri="{BB962C8B-B14F-4D97-AF65-F5344CB8AC3E}">
        <p14:creationId xmlns:p14="http://schemas.microsoft.com/office/powerpoint/2010/main" val="3759607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9/8/2024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455883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Basic)">
    <p:spTree>
      <p:nvGrpSpPr>
        <p:cNvPr id="1" name=""/>
        <p:cNvGrpSpPr/>
        <p:nvPr/>
      </p:nvGrpSpPr>
      <p:grpSpPr>
        <a:xfrm>
          <a:off x="0" y="0"/>
          <a:ext cx="0" cy="0"/>
          <a:chOff x="0" y="0"/>
          <a:chExt cx="0" cy="0"/>
        </a:xfrm>
      </p:grpSpPr>
      <p:sp>
        <p:nvSpPr>
          <p:cNvPr id="3" name="Content Placeholder 2"/>
          <p:cNvSpPr>
            <a:spLocks noGrp="1"/>
          </p:cNvSpPr>
          <p:nvPr>
            <p:ph idx="1"/>
          </p:nvPr>
        </p:nvSpPr>
        <p:spPr>
          <a:xfrm>
            <a:off x="262464" y="1644242"/>
            <a:ext cx="10922004" cy="4340505"/>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rtl="0"/>
            <a:fld id="{8FE6BCE8-7FDD-426F-B53B-55B3A248EC0F}" type="datetime1">
              <a:rPr lang="en-GB" noProof="0" smtClean="0"/>
              <a:t>08/09/2024</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E31375A4-56A4-47D6-9801-1991572033F7}" type="slidenum">
              <a:rPr lang="en-GB" noProof="0" smtClean="0"/>
              <a:t>‹#›</a:t>
            </a:fld>
            <a:endParaRPr lang="en-GB" noProof="0"/>
          </a:p>
        </p:txBody>
      </p:sp>
      <p:cxnSp>
        <p:nvCxnSpPr>
          <p:cNvPr id="7" name="Straight Connector 6">
            <a:extLst>
              <a:ext uri="{FF2B5EF4-FFF2-40B4-BE49-F238E27FC236}">
                <a16:creationId xmlns:a16="http://schemas.microsoft.com/office/drawing/2014/main" id="{D7B13707-FF67-3646-707C-8EE9438ACEA1}"/>
              </a:ext>
            </a:extLst>
          </p:cNvPr>
          <p:cNvCxnSpPr>
            <a:cxnSpLocks/>
          </p:cNvCxnSpPr>
          <p:nvPr userDrawn="1"/>
        </p:nvCxnSpPr>
        <p:spPr>
          <a:xfrm>
            <a:off x="-1" y="1192702"/>
            <a:ext cx="7344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0A68001-3C64-6D0A-82E6-ED57AA7A3BC7}"/>
              </a:ext>
            </a:extLst>
          </p:cNvPr>
          <p:cNvCxnSpPr>
            <a:cxnSpLocks/>
          </p:cNvCxnSpPr>
          <p:nvPr userDrawn="1"/>
        </p:nvCxnSpPr>
        <p:spPr>
          <a:xfrm>
            <a:off x="-1" y="1236244"/>
            <a:ext cx="6984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CA4E7AA-8B42-C473-6CEA-B47620355D97}"/>
              </a:ext>
            </a:extLst>
          </p:cNvPr>
          <p:cNvCxnSpPr>
            <a:cxnSpLocks/>
          </p:cNvCxnSpPr>
          <p:nvPr userDrawn="1"/>
        </p:nvCxnSpPr>
        <p:spPr>
          <a:xfrm>
            <a:off x="0" y="1285944"/>
            <a:ext cx="662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B1C55308-B13D-C08E-2FAA-51271F03C7BC}"/>
              </a:ext>
            </a:extLst>
          </p:cNvPr>
          <p:cNvSpPr>
            <a:spLocks noGrp="1"/>
          </p:cNvSpPr>
          <p:nvPr>
            <p:ph type="title"/>
          </p:nvPr>
        </p:nvSpPr>
        <p:spPr>
          <a:xfrm>
            <a:off x="262464" y="217788"/>
            <a:ext cx="8152193" cy="839307"/>
          </a:xfrm>
        </p:spPr>
        <p:txBody>
          <a:bodyPr anchor="ctr">
            <a:normAutofit/>
          </a:bodyPr>
          <a:lstStyle>
            <a:lvl1pPr>
              <a:defRPr sz="4000">
                <a:solidFill>
                  <a:srgbClr val="4F99AB"/>
                </a:solidFill>
              </a:defRPr>
            </a:lvl1pPr>
          </a:lstStyle>
          <a:p>
            <a:r>
              <a:rPr lang="en-US" dirty="0"/>
              <a:t>Click to edit Master title style</a:t>
            </a:r>
          </a:p>
        </p:txBody>
      </p:sp>
    </p:spTree>
    <p:extLst>
      <p:ext uri="{BB962C8B-B14F-4D97-AF65-F5344CB8AC3E}">
        <p14:creationId xmlns:p14="http://schemas.microsoft.com/office/powerpoint/2010/main" val="4037268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50% Content">
    <p:spTree>
      <p:nvGrpSpPr>
        <p:cNvPr id="1" name=""/>
        <p:cNvGrpSpPr/>
        <p:nvPr/>
      </p:nvGrpSpPr>
      <p:grpSpPr>
        <a:xfrm>
          <a:off x="0" y="0"/>
          <a:ext cx="0" cy="0"/>
          <a:chOff x="0" y="0"/>
          <a:chExt cx="0" cy="0"/>
        </a:xfrm>
      </p:grpSpPr>
      <p:sp>
        <p:nvSpPr>
          <p:cNvPr id="2" name="Title 1"/>
          <p:cNvSpPr>
            <a:spLocks noGrp="1"/>
          </p:cNvSpPr>
          <p:nvPr>
            <p:ph type="title"/>
          </p:nvPr>
        </p:nvSpPr>
        <p:spPr>
          <a:xfrm>
            <a:off x="262464" y="217788"/>
            <a:ext cx="8152193" cy="839307"/>
          </a:xfrm>
        </p:spPr>
        <p:txBody>
          <a:bodyPr anchor="ctr">
            <a:normAutofit/>
          </a:bodyPr>
          <a:lstStyle>
            <a:lvl1pPr>
              <a:defRPr sz="4000">
                <a:solidFill>
                  <a:srgbClr val="4F99AB"/>
                </a:solidFill>
              </a:defRPr>
            </a:lvl1pPr>
          </a:lstStyle>
          <a:p>
            <a:r>
              <a:rPr lang="en-US" dirty="0"/>
              <a:t>Click to edit Master title style</a:t>
            </a:r>
          </a:p>
        </p:txBody>
      </p:sp>
      <p:sp>
        <p:nvSpPr>
          <p:cNvPr id="3" name="Content Placeholder 2"/>
          <p:cNvSpPr>
            <a:spLocks noGrp="1"/>
          </p:cNvSpPr>
          <p:nvPr>
            <p:ph idx="1"/>
          </p:nvPr>
        </p:nvSpPr>
        <p:spPr>
          <a:xfrm>
            <a:off x="262464" y="1644242"/>
            <a:ext cx="5833536" cy="4340505"/>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rtl="0"/>
            <a:fld id="{8FE6BCE8-7FDD-426F-B53B-55B3A248EC0F}" type="datetime1">
              <a:rPr lang="en-GB" noProof="0" smtClean="0"/>
              <a:t>08/09/2024</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E31375A4-56A4-47D6-9801-1991572033F7}" type="slidenum">
              <a:rPr lang="en-GB" noProof="0" smtClean="0"/>
              <a:t>‹#›</a:t>
            </a:fld>
            <a:endParaRPr lang="en-GB" noProof="0"/>
          </a:p>
        </p:txBody>
      </p:sp>
      <p:cxnSp>
        <p:nvCxnSpPr>
          <p:cNvPr id="7" name="Straight Connector 6">
            <a:extLst>
              <a:ext uri="{FF2B5EF4-FFF2-40B4-BE49-F238E27FC236}">
                <a16:creationId xmlns:a16="http://schemas.microsoft.com/office/drawing/2014/main" id="{D7B13707-FF67-3646-707C-8EE9438ACEA1}"/>
              </a:ext>
            </a:extLst>
          </p:cNvPr>
          <p:cNvCxnSpPr>
            <a:cxnSpLocks/>
          </p:cNvCxnSpPr>
          <p:nvPr userDrawn="1"/>
        </p:nvCxnSpPr>
        <p:spPr>
          <a:xfrm>
            <a:off x="-1" y="1192702"/>
            <a:ext cx="7344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0A68001-3C64-6D0A-82E6-ED57AA7A3BC7}"/>
              </a:ext>
            </a:extLst>
          </p:cNvPr>
          <p:cNvCxnSpPr>
            <a:cxnSpLocks/>
          </p:cNvCxnSpPr>
          <p:nvPr userDrawn="1"/>
        </p:nvCxnSpPr>
        <p:spPr>
          <a:xfrm>
            <a:off x="-1" y="1236244"/>
            <a:ext cx="6984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CA4E7AA-8B42-C473-6CEA-B47620355D97}"/>
              </a:ext>
            </a:extLst>
          </p:cNvPr>
          <p:cNvCxnSpPr>
            <a:cxnSpLocks/>
          </p:cNvCxnSpPr>
          <p:nvPr userDrawn="1"/>
        </p:nvCxnSpPr>
        <p:spPr>
          <a:xfrm>
            <a:off x="0" y="1285944"/>
            <a:ext cx="66240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7450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50% Content">
    <p:spTree>
      <p:nvGrpSpPr>
        <p:cNvPr id="1" name=""/>
        <p:cNvGrpSpPr/>
        <p:nvPr/>
      </p:nvGrpSpPr>
      <p:grpSpPr>
        <a:xfrm>
          <a:off x="0" y="0"/>
          <a:ext cx="0" cy="0"/>
          <a:chOff x="0" y="0"/>
          <a:chExt cx="0" cy="0"/>
        </a:xfrm>
      </p:grpSpPr>
      <p:sp>
        <p:nvSpPr>
          <p:cNvPr id="2" name="Title 1"/>
          <p:cNvSpPr>
            <a:spLocks noGrp="1"/>
          </p:cNvSpPr>
          <p:nvPr>
            <p:ph type="title"/>
          </p:nvPr>
        </p:nvSpPr>
        <p:spPr>
          <a:xfrm>
            <a:off x="262464" y="217788"/>
            <a:ext cx="8152193" cy="839307"/>
          </a:xfrm>
        </p:spPr>
        <p:txBody>
          <a:bodyPr anchor="ctr">
            <a:normAutofit/>
          </a:bodyPr>
          <a:lstStyle>
            <a:lvl1pPr>
              <a:defRPr sz="4000">
                <a:solidFill>
                  <a:srgbClr val="4F99AB"/>
                </a:solidFill>
              </a:defRPr>
            </a:lvl1pPr>
          </a:lstStyle>
          <a:p>
            <a:r>
              <a:rPr lang="en-US" dirty="0"/>
              <a:t>Click to edit Master title style</a:t>
            </a:r>
          </a:p>
        </p:txBody>
      </p:sp>
      <p:sp>
        <p:nvSpPr>
          <p:cNvPr id="3" name="Content Placeholder 2"/>
          <p:cNvSpPr>
            <a:spLocks noGrp="1"/>
          </p:cNvSpPr>
          <p:nvPr>
            <p:ph idx="1"/>
          </p:nvPr>
        </p:nvSpPr>
        <p:spPr>
          <a:xfrm>
            <a:off x="262464" y="1644242"/>
            <a:ext cx="6901734" cy="4340505"/>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rtl="0"/>
            <a:fld id="{8FE6BCE8-7FDD-426F-B53B-55B3A248EC0F}" type="datetime1">
              <a:rPr lang="en-GB" noProof="0" smtClean="0"/>
              <a:t>08/09/2024</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E31375A4-56A4-47D6-9801-1991572033F7}" type="slidenum">
              <a:rPr lang="en-GB" noProof="0" smtClean="0"/>
              <a:t>‹#›</a:t>
            </a:fld>
            <a:endParaRPr lang="en-GB" noProof="0"/>
          </a:p>
        </p:txBody>
      </p:sp>
      <p:cxnSp>
        <p:nvCxnSpPr>
          <p:cNvPr id="7" name="Straight Connector 6">
            <a:extLst>
              <a:ext uri="{FF2B5EF4-FFF2-40B4-BE49-F238E27FC236}">
                <a16:creationId xmlns:a16="http://schemas.microsoft.com/office/drawing/2014/main" id="{D7B13707-FF67-3646-707C-8EE9438ACEA1}"/>
              </a:ext>
            </a:extLst>
          </p:cNvPr>
          <p:cNvCxnSpPr>
            <a:cxnSpLocks/>
          </p:cNvCxnSpPr>
          <p:nvPr userDrawn="1"/>
        </p:nvCxnSpPr>
        <p:spPr>
          <a:xfrm>
            <a:off x="-1" y="1192702"/>
            <a:ext cx="7344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0A68001-3C64-6D0A-82E6-ED57AA7A3BC7}"/>
              </a:ext>
            </a:extLst>
          </p:cNvPr>
          <p:cNvCxnSpPr>
            <a:cxnSpLocks/>
          </p:cNvCxnSpPr>
          <p:nvPr userDrawn="1"/>
        </p:nvCxnSpPr>
        <p:spPr>
          <a:xfrm>
            <a:off x="-1" y="1236244"/>
            <a:ext cx="6984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CA4E7AA-8B42-C473-6CEA-B47620355D97}"/>
              </a:ext>
            </a:extLst>
          </p:cNvPr>
          <p:cNvCxnSpPr>
            <a:cxnSpLocks/>
          </p:cNvCxnSpPr>
          <p:nvPr userDrawn="1"/>
        </p:nvCxnSpPr>
        <p:spPr>
          <a:xfrm>
            <a:off x="0" y="1285944"/>
            <a:ext cx="66240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242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50/50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740A1A1-8C73-3816-6240-EC64F355DFEF}"/>
              </a:ext>
            </a:extLst>
          </p:cNvPr>
          <p:cNvSpPr/>
          <p:nvPr userDrawn="1"/>
        </p:nvSpPr>
        <p:spPr>
          <a:xfrm>
            <a:off x="0" y="721453"/>
            <a:ext cx="12165062" cy="5826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262464" y="1644242"/>
            <a:ext cx="5358160" cy="4340505"/>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rtl="0"/>
            <a:fld id="{8FE6BCE8-7FDD-426F-B53B-55B3A248EC0F}" type="datetime1">
              <a:rPr lang="en-GB" noProof="0" smtClean="0"/>
              <a:t>08/09/2024</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E31375A4-56A4-47D6-9801-1991572033F7}" type="slidenum">
              <a:rPr lang="en-GB" noProof="0" smtClean="0"/>
              <a:t>‹#›</a:t>
            </a:fld>
            <a:endParaRPr lang="en-GB" noProof="0"/>
          </a:p>
        </p:txBody>
      </p:sp>
      <p:sp>
        <p:nvSpPr>
          <p:cNvPr id="10" name="Content Placeholder 2">
            <a:extLst>
              <a:ext uri="{FF2B5EF4-FFF2-40B4-BE49-F238E27FC236}">
                <a16:creationId xmlns:a16="http://schemas.microsoft.com/office/drawing/2014/main" id="{EADDCF5F-0F0C-336C-AF3F-4ED490BE4415}"/>
              </a:ext>
            </a:extLst>
          </p:cNvPr>
          <p:cNvSpPr>
            <a:spLocks noGrp="1"/>
          </p:cNvSpPr>
          <p:nvPr>
            <p:ph idx="13"/>
          </p:nvPr>
        </p:nvSpPr>
        <p:spPr>
          <a:xfrm>
            <a:off x="6286150" y="1631166"/>
            <a:ext cx="5358160" cy="4340505"/>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FF0EC678-55C8-B3FE-43B4-18D3A3EEF384}"/>
              </a:ext>
            </a:extLst>
          </p:cNvPr>
          <p:cNvCxnSpPr>
            <a:cxnSpLocks/>
          </p:cNvCxnSpPr>
          <p:nvPr userDrawn="1"/>
        </p:nvCxnSpPr>
        <p:spPr>
          <a:xfrm>
            <a:off x="-1" y="1192702"/>
            <a:ext cx="7344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EC0F8F6-E1A6-2502-B775-C9B1090E031B}"/>
              </a:ext>
            </a:extLst>
          </p:cNvPr>
          <p:cNvCxnSpPr>
            <a:cxnSpLocks/>
          </p:cNvCxnSpPr>
          <p:nvPr userDrawn="1"/>
        </p:nvCxnSpPr>
        <p:spPr>
          <a:xfrm>
            <a:off x="-1" y="1236244"/>
            <a:ext cx="6984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787809D-D0BD-375C-5FE7-70DA00A29032}"/>
              </a:ext>
            </a:extLst>
          </p:cNvPr>
          <p:cNvCxnSpPr>
            <a:cxnSpLocks/>
          </p:cNvCxnSpPr>
          <p:nvPr userDrawn="1"/>
        </p:nvCxnSpPr>
        <p:spPr>
          <a:xfrm>
            <a:off x="0" y="1285944"/>
            <a:ext cx="662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BE3A5615-5228-0D3B-EE58-294229C10E95}"/>
              </a:ext>
            </a:extLst>
          </p:cNvPr>
          <p:cNvSpPr>
            <a:spLocks noGrp="1"/>
          </p:cNvSpPr>
          <p:nvPr>
            <p:ph type="title"/>
          </p:nvPr>
        </p:nvSpPr>
        <p:spPr>
          <a:xfrm>
            <a:off x="262464" y="217788"/>
            <a:ext cx="8152193" cy="839307"/>
          </a:xfrm>
        </p:spPr>
        <p:txBody>
          <a:bodyPr anchor="ctr">
            <a:normAutofit/>
          </a:bodyPr>
          <a:lstStyle>
            <a:lvl1pPr>
              <a:defRPr sz="4000">
                <a:solidFill>
                  <a:srgbClr val="4F99AB"/>
                </a:solidFill>
              </a:defRPr>
            </a:lvl1pPr>
          </a:lstStyle>
          <a:p>
            <a:r>
              <a:rPr lang="en-US" dirty="0"/>
              <a:t>Click to edit Master title style</a:t>
            </a:r>
          </a:p>
        </p:txBody>
      </p:sp>
    </p:spTree>
    <p:extLst>
      <p:ext uri="{BB962C8B-B14F-4D97-AF65-F5344CB8AC3E}">
        <p14:creationId xmlns:p14="http://schemas.microsoft.com/office/powerpoint/2010/main" val="2917438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50/50 Headings &amp;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740A1A1-8C73-3816-6240-EC64F355DFEF}"/>
              </a:ext>
            </a:extLst>
          </p:cNvPr>
          <p:cNvSpPr/>
          <p:nvPr userDrawn="1"/>
        </p:nvSpPr>
        <p:spPr>
          <a:xfrm>
            <a:off x="0" y="721453"/>
            <a:ext cx="12165062" cy="5826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262464" y="2085157"/>
            <a:ext cx="5358160" cy="3899590"/>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rtl="0"/>
            <a:fld id="{8FE6BCE8-7FDD-426F-B53B-55B3A248EC0F}" type="datetime1">
              <a:rPr lang="en-GB" noProof="0" smtClean="0"/>
              <a:t>08/09/2024</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E31375A4-56A4-47D6-9801-1991572033F7}" type="slidenum">
              <a:rPr lang="en-GB" noProof="0" smtClean="0"/>
              <a:t>‹#›</a:t>
            </a:fld>
            <a:endParaRPr lang="en-GB" noProof="0"/>
          </a:p>
        </p:txBody>
      </p:sp>
      <p:sp>
        <p:nvSpPr>
          <p:cNvPr id="10" name="Content Placeholder 2">
            <a:extLst>
              <a:ext uri="{FF2B5EF4-FFF2-40B4-BE49-F238E27FC236}">
                <a16:creationId xmlns:a16="http://schemas.microsoft.com/office/drawing/2014/main" id="{EADDCF5F-0F0C-336C-AF3F-4ED490BE4415}"/>
              </a:ext>
            </a:extLst>
          </p:cNvPr>
          <p:cNvSpPr>
            <a:spLocks noGrp="1"/>
          </p:cNvSpPr>
          <p:nvPr>
            <p:ph idx="13"/>
          </p:nvPr>
        </p:nvSpPr>
        <p:spPr>
          <a:xfrm>
            <a:off x="6286150" y="2072081"/>
            <a:ext cx="5358160" cy="3899590"/>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a:extLst>
              <a:ext uri="{FF2B5EF4-FFF2-40B4-BE49-F238E27FC236}">
                <a16:creationId xmlns:a16="http://schemas.microsoft.com/office/drawing/2014/main" id="{C6DFE3DB-D327-1AC4-7074-854175B01BE5}"/>
              </a:ext>
            </a:extLst>
          </p:cNvPr>
          <p:cNvSpPr>
            <a:spLocks noGrp="1"/>
          </p:cNvSpPr>
          <p:nvPr>
            <p:ph sz="quarter" idx="14" hasCustomPrompt="1"/>
          </p:nvPr>
        </p:nvSpPr>
        <p:spPr>
          <a:xfrm>
            <a:off x="261938" y="1527175"/>
            <a:ext cx="5359400" cy="406400"/>
          </a:xfrm>
        </p:spPr>
        <p:txBody>
          <a:bodyPr/>
          <a:lstStyle>
            <a:lvl1pPr>
              <a:defRPr b="1"/>
            </a:lvl1pPr>
          </a:lstStyle>
          <a:p>
            <a:pPr lvl="0"/>
            <a:r>
              <a:rPr lang="en-US"/>
              <a:t>Sub Heading</a:t>
            </a:r>
            <a:endParaRPr lang="en-GB"/>
          </a:p>
        </p:txBody>
      </p:sp>
      <p:sp>
        <p:nvSpPr>
          <p:cNvPr id="16" name="Content Placeholder 14">
            <a:extLst>
              <a:ext uri="{FF2B5EF4-FFF2-40B4-BE49-F238E27FC236}">
                <a16:creationId xmlns:a16="http://schemas.microsoft.com/office/drawing/2014/main" id="{BDFE9E92-3AAA-5A48-3512-B07B26766F5D}"/>
              </a:ext>
            </a:extLst>
          </p:cNvPr>
          <p:cNvSpPr>
            <a:spLocks noGrp="1"/>
          </p:cNvSpPr>
          <p:nvPr>
            <p:ph sz="quarter" idx="15" hasCustomPrompt="1"/>
          </p:nvPr>
        </p:nvSpPr>
        <p:spPr>
          <a:xfrm>
            <a:off x="6286150" y="1528952"/>
            <a:ext cx="5359400" cy="406400"/>
          </a:xfrm>
        </p:spPr>
        <p:txBody>
          <a:bodyPr/>
          <a:lstStyle>
            <a:lvl1pPr>
              <a:defRPr b="1"/>
            </a:lvl1pPr>
          </a:lstStyle>
          <a:p>
            <a:pPr lvl="0"/>
            <a:r>
              <a:rPr lang="en-US"/>
              <a:t>Sub Heading</a:t>
            </a:r>
            <a:endParaRPr lang="en-GB"/>
          </a:p>
        </p:txBody>
      </p:sp>
      <p:cxnSp>
        <p:nvCxnSpPr>
          <p:cNvPr id="8" name="Straight Connector 7">
            <a:extLst>
              <a:ext uri="{FF2B5EF4-FFF2-40B4-BE49-F238E27FC236}">
                <a16:creationId xmlns:a16="http://schemas.microsoft.com/office/drawing/2014/main" id="{799BDCF2-47FA-9DFD-69D6-2F7B1AA09BED}"/>
              </a:ext>
            </a:extLst>
          </p:cNvPr>
          <p:cNvCxnSpPr>
            <a:cxnSpLocks/>
          </p:cNvCxnSpPr>
          <p:nvPr userDrawn="1"/>
        </p:nvCxnSpPr>
        <p:spPr>
          <a:xfrm>
            <a:off x="-1" y="1192702"/>
            <a:ext cx="7344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97C3D5B-0BA7-37F6-55E6-05FCA3C5DEDE}"/>
              </a:ext>
            </a:extLst>
          </p:cNvPr>
          <p:cNvCxnSpPr>
            <a:cxnSpLocks/>
          </p:cNvCxnSpPr>
          <p:nvPr userDrawn="1"/>
        </p:nvCxnSpPr>
        <p:spPr>
          <a:xfrm>
            <a:off x="-1" y="1236244"/>
            <a:ext cx="6984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BC0A300-97B5-DD2F-7263-9EC75592AB82}"/>
              </a:ext>
            </a:extLst>
          </p:cNvPr>
          <p:cNvCxnSpPr>
            <a:cxnSpLocks/>
          </p:cNvCxnSpPr>
          <p:nvPr userDrawn="1"/>
        </p:nvCxnSpPr>
        <p:spPr>
          <a:xfrm>
            <a:off x="0" y="1285944"/>
            <a:ext cx="662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07906D68-4177-5422-915C-C97D05B5B92F}"/>
              </a:ext>
            </a:extLst>
          </p:cNvPr>
          <p:cNvSpPr>
            <a:spLocks noGrp="1"/>
          </p:cNvSpPr>
          <p:nvPr>
            <p:ph type="title"/>
          </p:nvPr>
        </p:nvSpPr>
        <p:spPr>
          <a:xfrm>
            <a:off x="262464" y="217788"/>
            <a:ext cx="8152193" cy="839307"/>
          </a:xfrm>
        </p:spPr>
        <p:txBody>
          <a:bodyPr anchor="ctr">
            <a:normAutofit/>
          </a:bodyPr>
          <a:lstStyle>
            <a:lvl1pPr>
              <a:defRPr sz="4000">
                <a:solidFill>
                  <a:srgbClr val="4F99AB"/>
                </a:solidFill>
              </a:defRPr>
            </a:lvl1pPr>
          </a:lstStyle>
          <a:p>
            <a:r>
              <a:rPr lang="en-US" dirty="0"/>
              <a:t>Click to edit Master title style</a:t>
            </a:r>
          </a:p>
        </p:txBody>
      </p:sp>
    </p:spTree>
    <p:extLst>
      <p:ext uri="{BB962C8B-B14F-4D97-AF65-F5344CB8AC3E}">
        <p14:creationId xmlns:p14="http://schemas.microsoft.com/office/powerpoint/2010/main" val="401888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28552" y="1298448"/>
            <a:ext cx="815456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046840" y="4672584"/>
            <a:ext cx="815456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F2E7A9F9-586E-4325-A1D1-D543170C8335}" type="datetime1">
              <a:rPr lang="en-GB" noProof="0" smtClean="0"/>
              <a:t>08/09/2024</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E31375A4-56A4-47D6-9801-1991572033F7}" type="slidenum">
              <a:rPr lang="en-GB" noProof="0" smtClean="0"/>
              <a:pPr rtl="0"/>
              <a:t>‹#›</a:t>
            </a:fld>
            <a:endParaRPr lang="en-GB" noProof="0"/>
          </a:p>
        </p:txBody>
      </p:sp>
    </p:spTree>
    <p:extLst>
      <p:ext uri="{BB962C8B-B14F-4D97-AF65-F5344CB8AC3E}">
        <p14:creationId xmlns:p14="http://schemas.microsoft.com/office/powerpoint/2010/main" val="287914632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theme" Target="../theme/theme2.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472CCCE-221E-14BF-0616-85354FBFC94F}"/>
              </a:ext>
            </a:extLst>
          </p:cNvPr>
          <p:cNvSpPr/>
          <p:nvPr userDrawn="1"/>
        </p:nvSpPr>
        <p:spPr>
          <a:xfrm>
            <a:off x="0" y="6583680"/>
            <a:ext cx="12192000" cy="2743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bg1"/>
              </a:solidFill>
            </a:endParaRPr>
          </a:p>
        </p:txBody>
      </p:sp>
      <p:sp>
        <p:nvSpPr>
          <p:cNvPr id="2" name="Title Placeholder 1"/>
          <p:cNvSpPr>
            <a:spLocks noGrp="1"/>
          </p:cNvSpPr>
          <p:nvPr>
            <p:ph type="title"/>
          </p:nvPr>
        </p:nvSpPr>
        <p:spPr>
          <a:xfrm>
            <a:off x="114301" y="1300006"/>
            <a:ext cx="2364322" cy="426259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935120"/>
            <a:ext cx="384048" cy="5648559"/>
          </a:xfrm>
          <a:prstGeom prst="rect">
            <a:avLst/>
          </a:prstGeom>
          <a:solidFill>
            <a:schemeClr val="bg1">
              <a:lumMod val="95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828925" y="1040277"/>
            <a:ext cx="8355543" cy="478902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538912"/>
            <a:ext cx="2337860" cy="365125"/>
          </a:xfrm>
          <a:prstGeom prst="rect">
            <a:avLst/>
          </a:prstGeom>
        </p:spPr>
        <p:txBody>
          <a:bodyPr vert="horz" lIns="91440" tIns="45720" rIns="91440" bIns="45720" rtlCol="0" anchor="ctr"/>
          <a:lstStyle>
            <a:lvl1pPr algn="l">
              <a:defRPr sz="1100">
                <a:solidFill>
                  <a:schemeClr val="bg1"/>
                </a:solidFill>
              </a:defRPr>
            </a:lvl1pPr>
          </a:lstStyle>
          <a:p>
            <a:fld id="{F2E7A9F9-586E-4325-A1D1-D543170C8335}" type="datetime1">
              <a:rPr lang="en-GB" smtClean="0"/>
              <a:pPr/>
              <a:t>08/09/2024</a:t>
            </a:fld>
            <a:endParaRPr lang="en-GB"/>
          </a:p>
        </p:txBody>
      </p:sp>
      <p:sp>
        <p:nvSpPr>
          <p:cNvPr id="6" name="Slide Number Placeholder 5"/>
          <p:cNvSpPr>
            <a:spLocks noGrp="1"/>
          </p:cNvSpPr>
          <p:nvPr>
            <p:ph type="sldNum" sz="quarter" idx="4"/>
          </p:nvPr>
        </p:nvSpPr>
        <p:spPr>
          <a:xfrm>
            <a:off x="10661073" y="6537324"/>
            <a:ext cx="1530927" cy="365125"/>
          </a:xfrm>
          <a:prstGeom prst="rect">
            <a:avLst/>
          </a:prstGeom>
        </p:spPr>
        <p:txBody>
          <a:bodyPr vert="horz" lIns="91440" tIns="45720" rIns="91440" bIns="45720" rtlCol="0" anchor="ctr"/>
          <a:lstStyle>
            <a:lvl1pPr algn="r">
              <a:defRPr sz="1200" b="1">
                <a:solidFill>
                  <a:schemeClr val="bg1"/>
                </a:solidFill>
              </a:defRPr>
            </a:lvl1pPr>
          </a:lstStyle>
          <a:p>
            <a:fld id="{E31375A4-56A4-47D6-9801-1991572033F7}" type="slidenum">
              <a:rPr lang="en-GB" smtClean="0"/>
              <a:pPr/>
              <a:t>‹#›</a:t>
            </a:fld>
            <a:endParaRPr lang="en-GB"/>
          </a:p>
        </p:txBody>
      </p:sp>
      <p:sp>
        <p:nvSpPr>
          <p:cNvPr id="5" name="Footer Placeholder 4"/>
          <p:cNvSpPr>
            <a:spLocks noGrp="1"/>
          </p:cNvSpPr>
          <p:nvPr>
            <p:ph type="ftr" sz="quarter" idx="3"/>
          </p:nvPr>
        </p:nvSpPr>
        <p:spPr>
          <a:xfrm>
            <a:off x="3053952" y="6537325"/>
            <a:ext cx="6752233" cy="365125"/>
          </a:xfrm>
          <a:prstGeom prst="rect">
            <a:avLst/>
          </a:prstGeom>
        </p:spPr>
        <p:txBody>
          <a:bodyPr vert="horz" lIns="91440" tIns="45720" rIns="91440" bIns="45720" rtlCol="0" anchor="ctr"/>
          <a:lstStyle>
            <a:lvl1pPr algn="l">
              <a:defRPr sz="1100">
                <a:solidFill>
                  <a:schemeClr val="bg1"/>
                </a:solidFill>
              </a:defRPr>
            </a:lvl1pPr>
          </a:lstStyle>
          <a:p>
            <a:r>
              <a:rPr lang="en-GB"/>
              <a:t>Add a footer</a:t>
            </a:r>
          </a:p>
        </p:txBody>
      </p:sp>
    </p:spTree>
    <p:extLst>
      <p:ext uri="{BB962C8B-B14F-4D97-AF65-F5344CB8AC3E}">
        <p14:creationId xmlns:p14="http://schemas.microsoft.com/office/powerpoint/2010/main" val="20293738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9"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8" r:id="rId17"/>
    <p:sldLayoutId id="2147483676" r:id="rId18"/>
    <p:sldLayoutId id="2147483677"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spc="-60" baseline="0">
          <a:solidFill>
            <a:srgbClr val="4F99AB"/>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472CCCE-221E-14BF-0616-85354FBFC94F}"/>
              </a:ext>
            </a:extLst>
          </p:cNvPr>
          <p:cNvSpPr/>
          <p:nvPr userDrawn="1"/>
        </p:nvSpPr>
        <p:spPr>
          <a:xfrm>
            <a:off x="0" y="6583680"/>
            <a:ext cx="12192000" cy="2743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bg1"/>
              </a:solidFill>
            </a:endParaRPr>
          </a:p>
        </p:txBody>
      </p:sp>
      <p:sp>
        <p:nvSpPr>
          <p:cNvPr id="2" name="Title Placeholder 1"/>
          <p:cNvSpPr>
            <a:spLocks noGrp="1"/>
          </p:cNvSpPr>
          <p:nvPr>
            <p:ph type="title"/>
          </p:nvPr>
        </p:nvSpPr>
        <p:spPr>
          <a:xfrm>
            <a:off x="114301" y="1300006"/>
            <a:ext cx="2364322" cy="426259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935120"/>
            <a:ext cx="384048" cy="5648559"/>
          </a:xfrm>
          <a:prstGeom prst="rect">
            <a:avLst/>
          </a:prstGeom>
          <a:solidFill>
            <a:schemeClr val="bg1">
              <a:lumMod val="95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828925" y="1040277"/>
            <a:ext cx="8355543" cy="478902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538912"/>
            <a:ext cx="2337860" cy="365125"/>
          </a:xfrm>
          <a:prstGeom prst="rect">
            <a:avLst/>
          </a:prstGeom>
        </p:spPr>
        <p:txBody>
          <a:bodyPr vert="horz" lIns="91440" tIns="45720" rIns="91440" bIns="45720" rtlCol="0" anchor="ctr"/>
          <a:lstStyle>
            <a:lvl1pPr algn="l">
              <a:defRPr sz="1100">
                <a:solidFill>
                  <a:schemeClr val="bg1"/>
                </a:solidFill>
              </a:defRPr>
            </a:lvl1pPr>
          </a:lstStyle>
          <a:p>
            <a:fld id="{F2E7A9F9-586E-4325-A1D1-D543170C8335}" type="datetime1">
              <a:rPr lang="en-GB" smtClean="0"/>
              <a:pPr/>
              <a:t>08/09/2024</a:t>
            </a:fld>
            <a:endParaRPr lang="en-GB"/>
          </a:p>
        </p:txBody>
      </p:sp>
      <p:sp>
        <p:nvSpPr>
          <p:cNvPr id="6" name="Slide Number Placeholder 5"/>
          <p:cNvSpPr>
            <a:spLocks noGrp="1"/>
          </p:cNvSpPr>
          <p:nvPr>
            <p:ph type="sldNum" sz="quarter" idx="4"/>
          </p:nvPr>
        </p:nvSpPr>
        <p:spPr>
          <a:xfrm>
            <a:off x="10661073" y="6537324"/>
            <a:ext cx="1530927" cy="365125"/>
          </a:xfrm>
          <a:prstGeom prst="rect">
            <a:avLst/>
          </a:prstGeom>
        </p:spPr>
        <p:txBody>
          <a:bodyPr vert="horz" lIns="91440" tIns="45720" rIns="91440" bIns="45720" rtlCol="0" anchor="ctr"/>
          <a:lstStyle>
            <a:lvl1pPr algn="r">
              <a:defRPr sz="1200" b="1">
                <a:solidFill>
                  <a:schemeClr val="bg1"/>
                </a:solidFill>
              </a:defRPr>
            </a:lvl1pPr>
          </a:lstStyle>
          <a:p>
            <a:fld id="{E31375A4-56A4-47D6-9801-1991572033F7}" type="slidenum">
              <a:rPr lang="en-GB" smtClean="0"/>
              <a:pPr/>
              <a:t>‹#›</a:t>
            </a:fld>
            <a:endParaRPr lang="en-GB"/>
          </a:p>
        </p:txBody>
      </p:sp>
      <p:sp>
        <p:nvSpPr>
          <p:cNvPr id="5" name="Footer Placeholder 4"/>
          <p:cNvSpPr>
            <a:spLocks noGrp="1"/>
          </p:cNvSpPr>
          <p:nvPr>
            <p:ph type="ftr" sz="quarter" idx="3"/>
          </p:nvPr>
        </p:nvSpPr>
        <p:spPr>
          <a:xfrm>
            <a:off x="3053952" y="6537325"/>
            <a:ext cx="6752233" cy="365125"/>
          </a:xfrm>
          <a:prstGeom prst="rect">
            <a:avLst/>
          </a:prstGeom>
        </p:spPr>
        <p:txBody>
          <a:bodyPr vert="horz" lIns="91440" tIns="45720" rIns="91440" bIns="45720" rtlCol="0" anchor="ctr"/>
          <a:lstStyle>
            <a:lvl1pPr algn="l">
              <a:defRPr sz="1100">
                <a:solidFill>
                  <a:schemeClr val="bg1"/>
                </a:solidFill>
              </a:defRPr>
            </a:lvl1pPr>
          </a:lstStyle>
          <a:p>
            <a:r>
              <a:rPr lang="en-GB"/>
              <a:t>Add a footer</a:t>
            </a:r>
          </a:p>
        </p:txBody>
      </p:sp>
    </p:spTree>
    <p:extLst>
      <p:ext uri="{BB962C8B-B14F-4D97-AF65-F5344CB8AC3E}">
        <p14:creationId xmlns:p14="http://schemas.microsoft.com/office/powerpoint/2010/main" val="237724394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spc="-60" baseline="0">
          <a:solidFill>
            <a:srgbClr val="4F99AB"/>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1.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lstStyle/>
          <a:p>
            <a:pPr algn="l" rtl="0"/>
            <a:r>
              <a:rPr lang="en-GB" dirty="0"/>
              <a:t>Understanding the Tear Film</a:t>
            </a:r>
          </a:p>
        </p:txBody>
      </p:sp>
      <p:pic>
        <p:nvPicPr>
          <p:cNvPr id="29" name="Picture Placeholder 28" descr="A person touching her face&#10;&#10;Description automatically generated">
            <a:extLst>
              <a:ext uri="{FF2B5EF4-FFF2-40B4-BE49-F238E27FC236}">
                <a16:creationId xmlns:a16="http://schemas.microsoft.com/office/drawing/2014/main" id="{50936C32-9825-A0BA-5CC1-A10F7A9B9116}"/>
              </a:ext>
            </a:extLst>
          </p:cNvPr>
          <p:cNvPicPr>
            <a:picLocks noGrp="1" noChangeAspect="1"/>
          </p:cNvPicPr>
          <p:nvPr>
            <p:ph type="pic" idx="10"/>
          </p:nvPr>
        </p:nvPicPr>
        <p:blipFill>
          <a:blip r:embed="rId3" cstate="email">
            <a:extLst>
              <a:ext uri="{28A0092B-C50C-407E-A947-70E740481C1C}">
                <a14:useLocalDpi xmlns:a14="http://schemas.microsoft.com/office/drawing/2010/main"/>
              </a:ext>
            </a:extLst>
          </a:blip>
          <a:srcRect/>
          <a:stretch/>
        </p:blipFill>
        <p:spPr/>
      </p:pic>
      <p:pic>
        <p:nvPicPr>
          <p:cNvPr id="31" name="Picture Placeholder 30" descr="A person looking at a computer&#10;&#10;Description automatically generated">
            <a:extLst>
              <a:ext uri="{FF2B5EF4-FFF2-40B4-BE49-F238E27FC236}">
                <a16:creationId xmlns:a16="http://schemas.microsoft.com/office/drawing/2014/main" id="{6C58A85A-6B12-9136-CF03-FB6A0A61A388}"/>
              </a:ext>
            </a:extLst>
          </p:cNvPr>
          <p:cNvPicPr>
            <a:picLocks noGrp="1" noChangeAspect="1"/>
          </p:cNvPicPr>
          <p:nvPr>
            <p:ph type="pic" idx="11"/>
          </p:nvPr>
        </p:nvPicPr>
        <p:blipFill>
          <a:blip r:embed="rId4" cstate="email">
            <a:extLst>
              <a:ext uri="{28A0092B-C50C-407E-A947-70E740481C1C}">
                <a14:useLocalDpi xmlns:a14="http://schemas.microsoft.com/office/drawing/2010/main"/>
              </a:ext>
            </a:extLst>
          </a:blip>
          <a:srcRect/>
          <a:stretch/>
        </p:blipFill>
        <p:spPr/>
      </p:pic>
      <p:pic>
        <p:nvPicPr>
          <p:cNvPr id="33" name="Picture Placeholder 32" descr="Close-up of a person's eye">
            <a:extLst>
              <a:ext uri="{FF2B5EF4-FFF2-40B4-BE49-F238E27FC236}">
                <a16:creationId xmlns:a16="http://schemas.microsoft.com/office/drawing/2014/main" id="{FA8D63FD-0632-ECFC-E2E6-9CC985421601}"/>
              </a:ext>
            </a:extLst>
          </p:cNvPr>
          <p:cNvPicPr>
            <a:picLocks noGrp="1" noChangeAspect="1"/>
          </p:cNvPicPr>
          <p:nvPr>
            <p:ph type="pic" idx="12"/>
          </p:nvPr>
        </p:nvPicPr>
        <p:blipFill rotWithShape="1">
          <a:blip r:embed="rId5" cstate="email">
            <a:extLst>
              <a:ext uri="{28A0092B-C50C-407E-A947-70E740481C1C}">
                <a14:useLocalDpi xmlns:a14="http://schemas.microsoft.com/office/drawing/2010/main"/>
              </a:ext>
            </a:extLst>
          </a:blip>
          <a:srcRect/>
          <a:stretch/>
        </p:blipFill>
        <p:spPr/>
      </p:pic>
      <p:sp>
        <p:nvSpPr>
          <p:cNvPr id="3" name="Subtitle 2"/>
          <p:cNvSpPr>
            <a:spLocks noGrp="1"/>
          </p:cNvSpPr>
          <p:nvPr>
            <p:ph type="subTitle" idx="1"/>
          </p:nvPr>
        </p:nvSpPr>
        <p:spPr/>
        <p:txBody>
          <a:bodyPr rtlCol="0"/>
          <a:lstStyle/>
          <a:p>
            <a:r>
              <a:rPr lang="en-GB"/>
              <a:t>Subtitle</a:t>
            </a:r>
            <a:endParaRPr lang="en-US"/>
          </a:p>
        </p:txBody>
      </p:sp>
    </p:spTree>
    <p:extLst>
      <p:ext uri="{BB962C8B-B14F-4D97-AF65-F5344CB8AC3E}">
        <p14:creationId xmlns:p14="http://schemas.microsoft.com/office/powerpoint/2010/main" val="303468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3B187-F088-BC50-127C-9374A0F7FD9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3C9CBA9-0728-7642-8CB7-1258C38F3EDD}"/>
              </a:ext>
            </a:extLst>
          </p:cNvPr>
          <p:cNvSpPr>
            <a:spLocks noGrp="1"/>
          </p:cNvSpPr>
          <p:nvPr>
            <p:ph type="title"/>
          </p:nvPr>
        </p:nvSpPr>
        <p:spPr/>
        <p:txBody>
          <a:bodyPr/>
          <a:lstStyle/>
          <a:p>
            <a:r>
              <a:rPr lang="en-GB"/>
              <a:t>The Tear Film</a:t>
            </a:r>
            <a:endParaRPr lang="en-GB" dirty="0"/>
          </a:p>
        </p:txBody>
      </p:sp>
      <p:sp>
        <p:nvSpPr>
          <p:cNvPr id="3" name="Content Placeholder 2">
            <a:extLst>
              <a:ext uri="{FF2B5EF4-FFF2-40B4-BE49-F238E27FC236}">
                <a16:creationId xmlns:a16="http://schemas.microsoft.com/office/drawing/2014/main" id="{C906D2F1-B84C-565F-31F0-B9BF35B62B8B}"/>
              </a:ext>
            </a:extLst>
          </p:cNvPr>
          <p:cNvSpPr>
            <a:spLocks noGrp="1"/>
          </p:cNvSpPr>
          <p:nvPr>
            <p:ph idx="1"/>
          </p:nvPr>
        </p:nvSpPr>
        <p:spPr/>
        <p:txBody>
          <a:bodyPr anchor="ctr">
            <a:normAutofit/>
          </a:bodyPr>
          <a:lstStyle/>
          <a:p>
            <a:pPr marL="0" indent="0">
              <a:buNone/>
            </a:pPr>
            <a:r>
              <a:rPr lang="en-GB" sz="2400"/>
              <a:t>All these different components work together to provide a protective and lubricating layer to the surface of our eyes, but they need to be in the right quantities to provide a stable tear film. </a:t>
            </a:r>
          </a:p>
          <a:p>
            <a:pPr marL="0" indent="0">
              <a:buNone/>
            </a:pPr>
            <a:endParaRPr lang="en-GB" sz="2400"/>
          </a:p>
          <a:p>
            <a:pPr marL="0" indent="0">
              <a:buNone/>
            </a:pPr>
            <a:r>
              <a:rPr lang="en-GB" sz="2400"/>
              <a:t>If any part is altered or reduced then the tear film cannot function effectively, causing it to become unstable and lead to the signs &amp; symptoms of dry eye.</a:t>
            </a:r>
            <a:endParaRPr lang="en-GB" sz="2400" dirty="0"/>
          </a:p>
        </p:txBody>
      </p:sp>
    </p:spTree>
    <p:extLst>
      <p:ext uri="{BB962C8B-B14F-4D97-AF65-F5344CB8AC3E}">
        <p14:creationId xmlns:p14="http://schemas.microsoft.com/office/powerpoint/2010/main" val="372364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B2A7AC-318C-8744-C843-613F82BC82AD}"/>
              </a:ext>
            </a:extLst>
          </p:cNvPr>
          <p:cNvSpPr>
            <a:spLocks noGrp="1"/>
          </p:cNvSpPr>
          <p:nvPr>
            <p:ph type="title"/>
          </p:nvPr>
        </p:nvSpPr>
        <p:spPr/>
        <p:txBody>
          <a:bodyPr/>
          <a:lstStyle/>
          <a:p>
            <a:r>
              <a:rPr lang="en-GB" dirty="0"/>
              <a:t>The Tear Film</a:t>
            </a:r>
          </a:p>
        </p:txBody>
      </p:sp>
      <p:sp>
        <p:nvSpPr>
          <p:cNvPr id="3" name="Content Placeholder 2">
            <a:extLst>
              <a:ext uri="{FF2B5EF4-FFF2-40B4-BE49-F238E27FC236}">
                <a16:creationId xmlns:a16="http://schemas.microsoft.com/office/drawing/2014/main" id="{7001480F-D3A5-762B-414D-BFD92A538756}"/>
              </a:ext>
            </a:extLst>
          </p:cNvPr>
          <p:cNvSpPr>
            <a:spLocks noGrp="1"/>
          </p:cNvSpPr>
          <p:nvPr>
            <p:ph idx="1"/>
          </p:nvPr>
        </p:nvSpPr>
        <p:spPr/>
        <p:txBody>
          <a:bodyPr anchor="ctr">
            <a:normAutofit/>
          </a:bodyPr>
          <a:lstStyle/>
          <a:p>
            <a:pPr marL="0" indent="0">
              <a:buNone/>
            </a:pPr>
            <a:r>
              <a:rPr lang="en-GB" sz="2400" dirty="0"/>
              <a:t>It is now understood to be more of a blend of layers and DEWS II report suggest a two-phase model of the tear film</a:t>
            </a:r>
            <a:r>
              <a:rPr lang="en-GB" sz="2400" baseline="30000" dirty="0"/>
              <a:t>7.</a:t>
            </a:r>
          </a:p>
          <a:p>
            <a:pPr marL="0" indent="0">
              <a:buNone/>
            </a:pPr>
            <a:endParaRPr lang="en-GB" sz="2400" dirty="0"/>
          </a:p>
          <a:p>
            <a:r>
              <a:rPr lang="en-GB" sz="2400" dirty="0"/>
              <a:t>A Mucoaqueous layer with a greater concentration of mucin closest to the cornea, and a higher concentration of aqueous towards the lipid layer</a:t>
            </a:r>
          </a:p>
          <a:p>
            <a:r>
              <a:rPr lang="en-GB" sz="2400" dirty="0"/>
              <a:t>An overlying (outer) lipid layer</a:t>
            </a:r>
          </a:p>
        </p:txBody>
      </p:sp>
    </p:spTree>
    <p:extLst>
      <p:ext uri="{BB962C8B-B14F-4D97-AF65-F5344CB8AC3E}">
        <p14:creationId xmlns:p14="http://schemas.microsoft.com/office/powerpoint/2010/main" val="675411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86EEAC6-011F-4499-ACFF-2FDC742DB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9" name="Rectangle 18">
            <a:extLst>
              <a:ext uri="{FF2B5EF4-FFF2-40B4-BE49-F238E27FC236}">
                <a16:creationId xmlns:a16="http://schemas.microsoft.com/office/drawing/2014/main" id="{6970F14D-B6E6-40EA-96B4-4E18D0CF9D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useBgFill="1">
        <p:nvSpPr>
          <p:cNvPr id="21" name="Rectangle 20">
            <a:extLst>
              <a:ext uri="{FF2B5EF4-FFF2-40B4-BE49-F238E27FC236}">
                <a16:creationId xmlns:a16="http://schemas.microsoft.com/office/drawing/2014/main" id="{886D4068-D045-48B0-9A00-198F2FE4B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4">
            <a:extLst>
              <a:ext uri="{FF2B5EF4-FFF2-40B4-BE49-F238E27FC236}">
                <a16:creationId xmlns:a16="http://schemas.microsoft.com/office/drawing/2014/main" id="{BB70FF4C-6247-C636-220A-278B728039E4}"/>
              </a:ext>
            </a:extLst>
          </p:cNvPr>
          <p:cNvPicPr>
            <a:picLocks noChangeAspect="1"/>
          </p:cNvPicPr>
          <p:nvPr/>
        </p:nvPicPr>
        <p:blipFill rotWithShape="1">
          <a:blip r:embed="rId3" cstate="email">
            <a:duotone>
              <a:schemeClr val="bg2">
                <a:shade val="45000"/>
                <a:satMod val="135000"/>
              </a:schemeClr>
              <a:prstClr val="white"/>
            </a:duotone>
            <a:alphaModFix amt="25000"/>
            <a:extLst>
              <a:ext uri="{28A0092B-C50C-407E-A947-70E740481C1C}">
                <a14:useLocalDpi xmlns:a14="http://schemas.microsoft.com/office/drawing/2010/main"/>
              </a:ext>
            </a:extLst>
          </a:blip>
          <a:srcRect/>
          <a:stretch/>
        </p:blipFill>
        <p:spPr>
          <a:xfrm>
            <a:off x="20" y="1"/>
            <a:ext cx="12188932" cy="6858000"/>
          </a:xfrm>
          <a:prstGeom prst="rect">
            <a:avLst/>
          </a:prstGeom>
        </p:spPr>
      </p:pic>
      <p:sp>
        <p:nvSpPr>
          <p:cNvPr id="23" name="Rectangle 22">
            <a:extLst>
              <a:ext uri="{FF2B5EF4-FFF2-40B4-BE49-F238E27FC236}">
                <a16:creationId xmlns:a16="http://schemas.microsoft.com/office/drawing/2014/main" id="{12664C4B-AAE2-4AA0-8918-134E8086F3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 name="Title 2">
            <a:extLst>
              <a:ext uri="{FF2B5EF4-FFF2-40B4-BE49-F238E27FC236}">
                <a16:creationId xmlns:a16="http://schemas.microsoft.com/office/drawing/2014/main" id="{5F8D03E4-C6D5-A036-0A54-ABB0A90C4D0A}"/>
              </a:ext>
            </a:extLst>
          </p:cNvPr>
          <p:cNvSpPr>
            <a:spLocks noGrp="1"/>
          </p:cNvSpPr>
          <p:nvPr>
            <p:ph type="title"/>
          </p:nvPr>
        </p:nvSpPr>
        <p:spPr>
          <a:xfrm>
            <a:off x="252919" y="1123837"/>
            <a:ext cx="2947482" cy="4601183"/>
          </a:xfrm>
        </p:spPr>
        <p:txBody>
          <a:bodyPr vert="horz" lIns="91440" tIns="45720" rIns="91440" bIns="45720" rtlCol="0" anchor="ctr">
            <a:normAutofit/>
          </a:bodyPr>
          <a:lstStyle/>
          <a:p>
            <a:r>
              <a:rPr lang="en-US" sz="3600">
                <a:solidFill>
                  <a:srgbClr val="FFFFFF"/>
                </a:solidFill>
              </a:rPr>
              <a:t>Summary</a:t>
            </a:r>
          </a:p>
        </p:txBody>
      </p:sp>
      <p:sp>
        <p:nvSpPr>
          <p:cNvPr id="11" name="Content Placeholder 1">
            <a:extLst>
              <a:ext uri="{FF2B5EF4-FFF2-40B4-BE49-F238E27FC236}">
                <a16:creationId xmlns:a16="http://schemas.microsoft.com/office/drawing/2014/main" id="{86AEDFF3-5F36-1525-C6F3-F85D5FA4B885}"/>
              </a:ext>
            </a:extLst>
          </p:cNvPr>
          <p:cNvSpPr>
            <a:spLocks noGrp="1"/>
          </p:cNvSpPr>
          <p:nvPr>
            <p:ph type="body" sz="half" idx="2"/>
          </p:nvPr>
        </p:nvSpPr>
        <p:spPr>
          <a:xfrm>
            <a:off x="3869268" y="864108"/>
            <a:ext cx="7315200" cy="5120640"/>
          </a:xfrm>
        </p:spPr>
        <p:txBody>
          <a:bodyPr vert="horz" lIns="91440" tIns="45720" rIns="91440" bIns="45720" rtlCol="0" anchor="ctr">
            <a:normAutofit/>
          </a:bodyPr>
          <a:lstStyle/>
          <a:p>
            <a:pPr marL="342900" indent="-182880">
              <a:buFont typeface="Wingdings 2" pitchFamily="18" charset="2"/>
              <a:buChar char=""/>
            </a:pPr>
            <a:r>
              <a:rPr lang="en-US" b="0" i="0" u="none" strike="noStrike" baseline="0">
                <a:solidFill>
                  <a:schemeClr val="tx1">
                    <a:lumMod val="65000"/>
                    <a:lumOff val="35000"/>
                  </a:schemeClr>
                </a:solidFill>
              </a:rPr>
              <a:t>Tears are important to the overall health of our eyes and our vision. </a:t>
            </a:r>
          </a:p>
          <a:p>
            <a:pPr marL="342900" indent="-182880">
              <a:buFont typeface="Wingdings 2" pitchFamily="18" charset="2"/>
              <a:buChar char=""/>
            </a:pPr>
            <a:r>
              <a:rPr lang="en-US" b="0" i="0" u="none" strike="noStrike" baseline="0">
                <a:solidFill>
                  <a:schemeClr val="tx1">
                    <a:lumMod val="65000"/>
                    <a:lumOff val="35000"/>
                  </a:schemeClr>
                </a:solidFill>
              </a:rPr>
              <a:t>Each time we blink, a protective layer of tears is spread like a film over the front of our eye. </a:t>
            </a:r>
          </a:p>
          <a:p>
            <a:pPr marL="342900" indent="-182880">
              <a:buFont typeface="Wingdings 2" pitchFamily="18" charset="2"/>
              <a:buChar char=""/>
            </a:pPr>
            <a:r>
              <a:rPr lang="en-US" b="0" i="0" u="none" strike="noStrike" baseline="0">
                <a:solidFill>
                  <a:schemeClr val="tx1">
                    <a:lumMod val="65000"/>
                    <a:lumOff val="35000"/>
                  </a:schemeClr>
                </a:solidFill>
              </a:rPr>
              <a:t>The tear film can be described with 3 layers: 1) mucin layer 2) aqueous layer 3) lipid layer</a:t>
            </a:r>
          </a:p>
          <a:p>
            <a:pPr marL="342900" indent="-182880">
              <a:buFont typeface="Wingdings 2" pitchFamily="18" charset="2"/>
              <a:buChar char=""/>
            </a:pPr>
            <a:r>
              <a:rPr lang="en-US">
                <a:solidFill>
                  <a:schemeClr val="tx1">
                    <a:lumMod val="65000"/>
                    <a:lumOff val="35000"/>
                  </a:schemeClr>
                </a:solidFill>
              </a:rPr>
              <a:t>Recent studies suggest that the mucin and aqueous layers are combined to form a mucoaqueous layer</a:t>
            </a:r>
            <a:endParaRPr lang="en-US" b="0" i="0" u="none" strike="noStrike" baseline="0">
              <a:solidFill>
                <a:schemeClr val="tx1">
                  <a:lumMod val="65000"/>
                  <a:lumOff val="35000"/>
                </a:schemeClr>
              </a:solidFill>
            </a:endParaRPr>
          </a:p>
          <a:p>
            <a:pPr marL="342900" indent="-182880">
              <a:buFont typeface="Wingdings 2" pitchFamily="18" charset="2"/>
              <a:buChar char=""/>
            </a:pPr>
            <a:r>
              <a:rPr lang="en-US" b="0" i="0" u="none" strike="noStrike" baseline="0">
                <a:solidFill>
                  <a:schemeClr val="tx1">
                    <a:lumMod val="65000"/>
                    <a:lumOff val="35000"/>
                  </a:schemeClr>
                </a:solidFill>
              </a:rPr>
              <a:t>When our tear film becomes unstable, symptoms of dry eye can occur.</a:t>
            </a:r>
          </a:p>
        </p:txBody>
      </p:sp>
      <p:sp>
        <p:nvSpPr>
          <p:cNvPr id="25" name="Rectangle 24">
            <a:extLst>
              <a:ext uri="{FF2B5EF4-FFF2-40B4-BE49-F238E27FC236}">
                <a16:creationId xmlns:a16="http://schemas.microsoft.com/office/drawing/2014/main" id="{616F9FD8-4CFE-4C77-8F29-5D801C57E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3985707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86EEAC6-011F-4499-ACFF-2FDC742DB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8" name="Rectangle 27">
            <a:extLst>
              <a:ext uri="{FF2B5EF4-FFF2-40B4-BE49-F238E27FC236}">
                <a16:creationId xmlns:a16="http://schemas.microsoft.com/office/drawing/2014/main" id="{6970F14D-B6E6-40EA-96B4-4E18D0CF9D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useBgFill="1">
        <p:nvSpPr>
          <p:cNvPr id="30" name="Rectangle 29">
            <a:extLst>
              <a:ext uri="{FF2B5EF4-FFF2-40B4-BE49-F238E27FC236}">
                <a16:creationId xmlns:a16="http://schemas.microsoft.com/office/drawing/2014/main" id="{886D4068-D045-48B0-9A00-198F2FE4B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person's eye&#10;&#10;Description automatically generated">
            <a:extLst>
              <a:ext uri="{FF2B5EF4-FFF2-40B4-BE49-F238E27FC236}">
                <a16:creationId xmlns:a16="http://schemas.microsoft.com/office/drawing/2014/main" id="{6954D4EF-9DCC-1A76-4142-431689928E90}"/>
              </a:ext>
            </a:extLst>
          </p:cNvPr>
          <p:cNvPicPr>
            <a:picLocks noChangeAspect="1"/>
          </p:cNvPicPr>
          <p:nvPr/>
        </p:nvPicPr>
        <p:blipFill>
          <a:blip r:embed="rId3">
            <a:duotone>
              <a:schemeClr val="bg2">
                <a:shade val="45000"/>
                <a:satMod val="135000"/>
              </a:schemeClr>
              <a:prstClr val="white"/>
            </a:duotone>
            <a:alphaModFix amt="25000"/>
          </a:blip>
          <a:srcRect l="1097" r="3787" b="12268"/>
          <a:stretch/>
        </p:blipFill>
        <p:spPr>
          <a:xfrm>
            <a:off x="20" y="1"/>
            <a:ext cx="12188932" cy="6858000"/>
          </a:xfrm>
          <a:prstGeom prst="rect">
            <a:avLst/>
          </a:prstGeom>
        </p:spPr>
      </p:pic>
      <p:sp>
        <p:nvSpPr>
          <p:cNvPr id="32" name="Rectangle 31">
            <a:extLst>
              <a:ext uri="{FF2B5EF4-FFF2-40B4-BE49-F238E27FC236}">
                <a16:creationId xmlns:a16="http://schemas.microsoft.com/office/drawing/2014/main" id="{12664C4B-AAE2-4AA0-8918-134E8086F3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6" name="Title 5">
            <a:extLst>
              <a:ext uri="{FF2B5EF4-FFF2-40B4-BE49-F238E27FC236}">
                <a16:creationId xmlns:a16="http://schemas.microsoft.com/office/drawing/2014/main" id="{6AB2A7AC-318C-8744-C843-613F82BC82AD}"/>
              </a:ext>
            </a:extLst>
          </p:cNvPr>
          <p:cNvSpPr>
            <a:spLocks noGrp="1"/>
          </p:cNvSpPr>
          <p:nvPr>
            <p:ph type="title"/>
          </p:nvPr>
        </p:nvSpPr>
        <p:spPr>
          <a:xfrm>
            <a:off x="252919" y="1123837"/>
            <a:ext cx="2947482" cy="4601183"/>
          </a:xfrm>
        </p:spPr>
        <p:txBody>
          <a:bodyPr vert="horz" lIns="91440" tIns="45720" rIns="91440" bIns="45720" rtlCol="0" anchor="ctr">
            <a:normAutofit/>
          </a:bodyPr>
          <a:lstStyle/>
          <a:p>
            <a:r>
              <a:rPr lang="en-US" sz="3600">
                <a:solidFill>
                  <a:srgbClr val="FFFFFF"/>
                </a:solidFill>
              </a:rPr>
              <a:t>The Tear Film</a:t>
            </a:r>
          </a:p>
        </p:txBody>
      </p:sp>
      <p:sp>
        <p:nvSpPr>
          <p:cNvPr id="8" name="Content Placeholder 7">
            <a:extLst>
              <a:ext uri="{FF2B5EF4-FFF2-40B4-BE49-F238E27FC236}">
                <a16:creationId xmlns:a16="http://schemas.microsoft.com/office/drawing/2014/main" id="{BC7B4779-850B-0270-A02D-72A80F6617BD}"/>
              </a:ext>
            </a:extLst>
          </p:cNvPr>
          <p:cNvSpPr>
            <a:spLocks noGrp="1"/>
          </p:cNvSpPr>
          <p:nvPr>
            <p:ph idx="1"/>
          </p:nvPr>
        </p:nvSpPr>
        <p:spPr>
          <a:xfrm>
            <a:off x="3869268" y="864108"/>
            <a:ext cx="7315200" cy="5120640"/>
          </a:xfrm>
        </p:spPr>
        <p:txBody>
          <a:bodyPr vert="horz" lIns="91440" tIns="45720" rIns="91440" bIns="45720" rtlCol="0" anchor="ctr">
            <a:normAutofit/>
          </a:bodyPr>
          <a:lstStyle/>
          <a:p>
            <a:r>
              <a:rPr lang="en-US"/>
              <a:t>The tear film is an incredibly complex structure, that has vitally important role in the health of our eyes. </a:t>
            </a:r>
          </a:p>
          <a:p>
            <a:r>
              <a:rPr lang="en-US"/>
              <a:t>Our tears are like no other fluid in the body and their function is to cover the surface of the eye at any given time, to protect and moisturise as well as help provide clear vision. </a:t>
            </a:r>
          </a:p>
        </p:txBody>
      </p:sp>
      <p:sp>
        <p:nvSpPr>
          <p:cNvPr id="34" name="Rectangle 33">
            <a:extLst>
              <a:ext uri="{FF2B5EF4-FFF2-40B4-BE49-F238E27FC236}">
                <a16:creationId xmlns:a16="http://schemas.microsoft.com/office/drawing/2014/main" id="{616F9FD8-4CFE-4C77-8F29-5D801C57E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1271272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7A9021-E4FD-E000-20F9-539120CC5CA3}"/>
              </a:ext>
            </a:extLst>
          </p:cNvPr>
          <p:cNvSpPr>
            <a:spLocks noGrp="1"/>
          </p:cNvSpPr>
          <p:nvPr>
            <p:ph type="title"/>
          </p:nvPr>
        </p:nvSpPr>
        <p:spPr/>
        <p:txBody>
          <a:bodyPr/>
          <a:lstStyle/>
          <a:p>
            <a:r>
              <a:rPr lang="en-GB" dirty="0"/>
              <a:t>Functions of the Tear Film</a:t>
            </a:r>
          </a:p>
        </p:txBody>
      </p:sp>
      <p:sp>
        <p:nvSpPr>
          <p:cNvPr id="2" name="Content Placeholder 1">
            <a:extLst>
              <a:ext uri="{FF2B5EF4-FFF2-40B4-BE49-F238E27FC236}">
                <a16:creationId xmlns:a16="http://schemas.microsoft.com/office/drawing/2014/main" id="{F4496D7B-48F8-9F7E-358A-1EF6434749FF}"/>
              </a:ext>
            </a:extLst>
          </p:cNvPr>
          <p:cNvSpPr>
            <a:spLocks noGrp="1"/>
          </p:cNvSpPr>
          <p:nvPr>
            <p:ph idx="1"/>
          </p:nvPr>
        </p:nvSpPr>
        <p:spPr/>
        <p:txBody>
          <a:bodyPr>
            <a:normAutofit/>
          </a:bodyPr>
          <a:lstStyle/>
          <a:p>
            <a:pPr marL="0" indent="0">
              <a:buNone/>
            </a:pPr>
            <a:r>
              <a:rPr lang="en-GB" sz="2200" dirty="0"/>
              <a:t>The tear film covers the ocular surface and  has the following essential roles:</a:t>
            </a:r>
          </a:p>
          <a:p>
            <a:pPr lvl="1"/>
            <a:r>
              <a:rPr lang="en-GB" sz="2200" dirty="0"/>
              <a:t>Protects the eye from the environment </a:t>
            </a:r>
          </a:p>
          <a:p>
            <a:pPr lvl="1"/>
            <a:r>
              <a:rPr lang="en-GB" sz="2200" dirty="0"/>
              <a:t>Provides lubrication to the ocular surface during blinking</a:t>
            </a:r>
          </a:p>
          <a:p>
            <a:pPr lvl="1"/>
            <a:r>
              <a:rPr lang="en-GB" sz="2200" dirty="0"/>
              <a:t>Maintains a smooth surface for light refraction and clear stable vision</a:t>
            </a:r>
          </a:p>
          <a:p>
            <a:pPr lvl="1"/>
            <a:r>
              <a:rPr lang="en-GB" sz="2200" dirty="0"/>
              <a:t>Provides oxygen and preserves the health of the conjunctiva and the avascular cornea</a:t>
            </a:r>
          </a:p>
          <a:p>
            <a:pPr lvl="1"/>
            <a:r>
              <a:rPr lang="en-GB" sz="2200" dirty="0"/>
              <a:t>Flushes away contaminants/debris</a:t>
            </a:r>
          </a:p>
          <a:p>
            <a:pPr lvl="1"/>
            <a:r>
              <a:rPr lang="en-GB" sz="2200" dirty="0"/>
              <a:t>Helps to prevent infection</a:t>
            </a:r>
          </a:p>
          <a:p>
            <a:pPr marL="0" indent="0">
              <a:buNone/>
            </a:pPr>
            <a:endParaRPr lang="en-GB" sz="2200" dirty="0"/>
          </a:p>
        </p:txBody>
      </p:sp>
    </p:spTree>
    <p:extLst>
      <p:ext uri="{BB962C8B-B14F-4D97-AF65-F5344CB8AC3E}">
        <p14:creationId xmlns:p14="http://schemas.microsoft.com/office/powerpoint/2010/main" val="2875477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7A9021-E4FD-E000-20F9-539120CC5CA3}"/>
              </a:ext>
            </a:extLst>
          </p:cNvPr>
          <p:cNvSpPr>
            <a:spLocks noGrp="1"/>
          </p:cNvSpPr>
          <p:nvPr>
            <p:ph type="title"/>
          </p:nvPr>
        </p:nvSpPr>
        <p:spPr/>
        <p:txBody>
          <a:bodyPr/>
          <a:lstStyle/>
          <a:p>
            <a:r>
              <a:rPr lang="en-GB" dirty="0"/>
              <a:t>Functions of the Tear Film</a:t>
            </a:r>
          </a:p>
        </p:txBody>
      </p:sp>
      <p:sp>
        <p:nvSpPr>
          <p:cNvPr id="2" name="Content Placeholder 1">
            <a:extLst>
              <a:ext uri="{FF2B5EF4-FFF2-40B4-BE49-F238E27FC236}">
                <a16:creationId xmlns:a16="http://schemas.microsoft.com/office/drawing/2014/main" id="{F4496D7B-48F8-9F7E-358A-1EF6434749FF}"/>
              </a:ext>
            </a:extLst>
          </p:cNvPr>
          <p:cNvSpPr>
            <a:spLocks noGrp="1"/>
          </p:cNvSpPr>
          <p:nvPr>
            <p:ph idx="1"/>
          </p:nvPr>
        </p:nvSpPr>
        <p:spPr/>
        <p:txBody>
          <a:bodyPr anchor="ctr">
            <a:normAutofit/>
          </a:bodyPr>
          <a:lstStyle/>
          <a:p>
            <a:pPr marL="0" indent="0">
              <a:buNone/>
            </a:pPr>
            <a:r>
              <a:rPr lang="en-GB" sz="2400" dirty="0"/>
              <a:t>The tear film is approximately 3 to 10 </a:t>
            </a:r>
            <a:r>
              <a:rPr lang="en-GB" sz="2400" dirty="0" err="1"/>
              <a:t>μL</a:t>
            </a:r>
            <a:r>
              <a:rPr lang="en-GB" sz="2400" dirty="0"/>
              <a:t> in volume, 3 </a:t>
            </a:r>
            <a:r>
              <a:rPr lang="en-GB" sz="2400" dirty="0" err="1"/>
              <a:t>μm</a:t>
            </a:r>
            <a:r>
              <a:rPr lang="en-GB" sz="2400" dirty="0"/>
              <a:t> thick, and secreted at a rate of 1 to 2 </a:t>
            </a:r>
            <a:r>
              <a:rPr lang="en-GB" sz="2400" dirty="0" err="1"/>
              <a:t>μL</a:t>
            </a:r>
            <a:r>
              <a:rPr lang="en-GB" sz="2400" dirty="0"/>
              <a:t>/min</a:t>
            </a:r>
            <a:r>
              <a:rPr lang="en-GB" sz="2400" baseline="30000" dirty="0"/>
              <a:t>1,2.</a:t>
            </a:r>
          </a:p>
          <a:p>
            <a:pPr marL="0" indent="0">
              <a:buNone/>
            </a:pPr>
            <a:endParaRPr lang="en-GB" sz="2400" dirty="0"/>
          </a:p>
          <a:p>
            <a:pPr marL="0" indent="0">
              <a:buNone/>
            </a:pPr>
            <a:r>
              <a:rPr lang="en-GB" sz="2400" dirty="0"/>
              <a:t>The pH of tears is approximately 7.45 and ranges between 7.14 to 7.82, depending on diurnal and seasonal influences</a:t>
            </a:r>
            <a:r>
              <a:rPr lang="en-GB" sz="2400" baseline="30000" dirty="0"/>
              <a:t>2.</a:t>
            </a:r>
            <a:endParaRPr lang="en-GB" sz="2400" dirty="0"/>
          </a:p>
        </p:txBody>
      </p:sp>
    </p:spTree>
    <p:extLst>
      <p:ext uri="{BB962C8B-B14F-4D97-AF65-F5344CB8AC3E}">
        <p14:creationId xmlns:p14="http://schemas.microsoft.com/office/powerpoint/2010/main" val="2733103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A30B2-CA66-540E-056F-BF1DBE8EBFD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B811273-AE6C-A457-C7BB-0B94F75D6530}"/>
              </a:ext>
            </a:extLst>
          </p:cNvPr>
          <p:cNvSpPr>
            <a:spLocks noGrp="1"/>
          </p:cNvSpPr>
          <p:nvPr>
            <p:ph type="title"/>
          </p:nvPr>
        </p:nvSpPr>
        <p:spPr/>
        <p:txBody>
          <a:bodyPr/>
          <a:lstStyle/>
          <a:p>
            <a:r>
              <a:rPr lang="en-GB" dirty="0"/>
              <a:t>Different types of tears</a:t>
            </a:r>
            <a:r>
              <a:rPr lang="en-GB" baseline="30000" dirty="0"/>
              <a:t>3.</a:t>
            </a:r>
            <a:endParaRPr lang="en-GB" dirty="0"/>
          </a:p>
        </p:txBody>
      </p:sp>
      <p:sp>
        <p:nvSpPr>
          <p:cNvPr id="6" name="Content Placeholder 5">
            <a:extLst>
              <a:ext uri="{FF2B5EF4-FFF2-40B4-BE49-F238E27FC236}">
                <a16:creationId xmlns:a16="http://schemas.microsoft.com/office/drawing/2014/main" id="{8471F81E-316F-68E7-5C3C-FBA9730EC386}"/>
              </a:ext>
            </a:extLst>
          </p:cNvPr>
          <p:cNvSpPr>
            <a:spLocks noGrp="1"/>
          </p:cNvSpPr>
          <p:nvPr>
            <p:ph idx="1"/>
          </p:nvPr>
        </p:nvSpPr>
        <p:spPr/>
        <p:txBody>
          <a:bodyPr anchor="ctr">
            <a:normAutofit/>
          </a:bodyPr>
          <a:lstStyle/>
          <a:p>
            <a:pPr marL="0" indent="0">
              <a:spcBef>
                <a:spcPts val="2400"/>
              </a:spcBef>
              <a:buNone/>
            </a:pPr>
            <a:r>
              <a:rPr lang="en-GB" sz="2400" dirty="0"/>
              <a:t>Biochemically there are three uniquely different types of tears</a:t>
            </a:r>
          </a:p>
          <a:p>
            <a:pPr marL="0" indent="0">
              <a:spcBef>
                <a:spcPts val="2400"/>
              </a:spcBef>
              <a:buNone/>
            </a:pPr>
            <a:r>
              <a:rPr lang="en-GB" sz="2400" dirty="0"/>
              <a:t>Basal tears are typically present on the ocular surface, providing nutrients to the ocular surface, maintaining ocular comfort, and ridding the surface of debris. </a:t>
            </a:r>
          </a:p>
          <a:p>
            <a:pPr marL="0" indent="0">
              <a:spcBef>
                <a:spcPts val="2400"/>
              </a:spcBef>
              <a:buNone/>
            </a:pPr>
            <a:r>
              <a:rPr lang="en-GB" sz="2400" dirty="0"/>
              <a:t>Reflex tears are those released in response to irritants, including chemicals and foreign bodies. Reflex tears are produced in higher quantities than basal tears and are involved in flushing the ocular surface of irritants. </a:t>
            </a:r>
          </a:p>
          <a:p>
            <a:pPr marL="0" indent="0">
              <a:spcBef>
                <a:spcPts val="2400"/>
              </a:spcBef>
              <a:buNone/>
            </a:pPr>
            <a:r>
              <a:rPr lang="en-GB" sz="2400" dirty="0"/>
              <a:t>Closed eye tears are those lubricating the eyes during sleep.</a:t>
            </a:r>
          </a:p>
        </p:txBody>
      </p:sp>
    </p:spTree>
    <p:extLst>
      <p:ext uri="{BB962C8B-B14F-4D97-AF65-F5344CB8AC3E}">
        <p14:creationId xmlns:p14="http://schemas.microsoft.com/office/powerpoint/2010/main" val="2547955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6648B-9E29-4F7D-782E-9D785384E538}"/>
              </a:ext>
            </a:extLst>
          </p:cNvPr>
          <p:cNvSpPr>
            <a:spLocks noGrp="1"/>
          </p:cNvSpPr>
          <p:nvPr>
            <p:ph type="title"/>
          </p:nvPr>
        </p:nvSpPr>
        <p:spPr/>
        <p:txBody>
          <a:bodyPr/>
          <a:lstStyle/>
          <a:p>
            <a:r>
              <a:rPr lang="en-GB" dirty="0"/>
              <a:t>Components of tears</a:t>
            </a:r>
          </a:p>
        </p:txBody>
      </p:sp>
      <p:pic>
        <p:nvPicPr>
          <p:cNvPr id="7" name="Content Placeholder 6">
            <a:extLst>
              <a:ext uri="{FF2B5EF4-FFF2-40B4-BE49-F238E27FC236}">
                <a16:creationId xmlns:a16="http://schemas.microsoft.com/office/drawing/2014/main" id="{B3C9615F-B45E-7DDF-CAB0-55DEFEEC05B0}"/>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87108" y="2229665"/>
            <a:ext cx="4109060" cy="3170195"/>
          </a:xfrm>
          <a:prstGeom prst="rect">
            <a:avLst/>
          </a:prstGeom>
        </p:spPr>
      </p:pic>
      <p:sp>
        <p:nvSpPr>
          <p:cNvPr id="6" name="Content Placeholder 5">
            <a:extLst>
              <a:ext uri="{FF2B5EF4-FFF2-40B4-BE49-F238E27FC236}">
                <a16:creationId xmlns:a16="http://schemas.microsoft.com/office/drawing/2014/main" id="{1BA97113-52E1-D2EC-5310-32553F7FD994}"/>
              </a:ext>
            </a:extLst>
          </p:cNvPr>
          <p:cNvSpPr>
            <a:spLocks noGrp="1"/>
          </p:cNvSpPr>
          <p:nvPr>
            <p:ph idx="13"/>
          </p:nvPr>
        </p:nvSpPr>
        <p:spPr/>
        <p:txBody>
          <a:bodyPr anchor="ctr">
            <a:normAutofit/>
          </a:bodyPr>
          <a:lstStyle/>
          <a:p>
            <a:pPr marL="0" indent="0">
              <a:buNone/>
            </a:pPr>
            <a:r>
              <a:rPr lang="en-GB" sz="3200" dirty="0"/>
              <a:t>Often simplified into 3 layers</a:t>
            </a:r>
          </a:p>
          <a:p>
            <a:pPr lvl="1"/>
            <a:r>
              <a:rPr lang="en-GB" sz="3000" dirty="0"/>
              <a:t>Mucin Layer</a:t>
            </a:r>
          </a:p>
          <a:p>
            <a:pPr lvl="1"/>
            <a:r>
              <a:rPr lang="en-GB" sz="3000" dirty="0"/>
              <a:t>Aqueous Layer</a:t>
            </a:r>
          </a:p>
          <a:p>
            <a:pPr lvl="1"/>
            <a:r>
              <a:rPr lang="en-GB" sz="3000" dirty="0"/>
              <a:t>Lipid Layer</a:t>
            </a:r>
          </a:p>
        </p:txBody>
      </p:sp>
    </p:spTree>
    <p:extLst>
      <p:ext uri="{BB962C8B-B14F-4D97-AF65-F5344CB8AC3E}">
        <p14:creationId xmlns:p14="http://schemas.microsoft.com/office/powerpoint/2010/main" val="2471373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74C46-9443-9928-1875-31EE7072C4A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A2F8316-295C-A76C-AA34-25631D98994B}"/>
              </a:ext>
            </a:extLst>
          </p:cNvPr>
          <p:cNvSpPr>
            <a:spLocks noGrp="1"/>
          </p:cNvSpPr>
          <p:nvPr>
            <p:ph type="title"/>
          </p:nvPr>
        </p:nvSpPr>
        <p:spPr/>
        <p:txBody>
          <a:bodyPr/>
          <a:lstStyle/>
          <a:p>
            <a:r>
              <a:rPr lang="en-GB"/>
              <a:t>Mucin Layer</a:t>
            </a:r>
            <a:endParaRPr lang="en-GB" dirty="0"/>
          </a:p>
        </p:txBody>
      </p:sp>
      <p:sp>
        <p:nvSpPr>
          <p:cNvPr id="7" name="Content Placeholder 6">
            <a:extLst>
              <a:ext uri="{FF2B5EF4-FFF2-40B4-BE49-F238E27FC236}">
                <a16:creationId xmlns:a16="http://schemas.microsoft.com/office/drawing/2014/main" id="{B0B04180-4C78-13E6-3144-171744153F14}"/>
              </a:ext>
            </a:extLst>
          </p:cNvPr>
          <p:cNvSpPr>
            <a:spLocks noGrp="1"/>
          </p:cNvSpPr>
          <p:nvPr>
            <p:ph idx="1"/>
          </p:nvPr>
        </p:nvSpPr>
        <p:spPr>
          <a:xfrm>
            <a:off x="262464" y="1644242"/>
            <a:ext cx="4040595" cy="4340505"/>
          </a:xfrm>
        </p:spPr>
        <p:txBody>
          <a:bodyPr anchor="ctr"/>
          <a:lstStyle/>
          <a:p>
            <a:pPr marL="0" indent="0">
              <a:buNone/>
            </a:pPr>
            <a:r>
              <a:rPr lang="en-GB" sz="1800" b="0" i="0" u="none" strike="noStrike" baseline="0" dirty="0">
                <a:solidFill>
                  <a:srgbClr val="00B050"/>
                </a:solidFill>
                <a:latin typeface="Arial" panose="020B0604020202020204" pitchFamily="34" charset="0"/>
              </a:rPr>
              <a:t>Holds the tears to the surface of the eye</a:t>
            </a:r>
          </a:p>
          <a:p>
            <a:pPr marL="0" indent="0">
              <a:buNone/>
            </a:pPr>
            <a:r>
              <a:rPr lang="en-GB" sz="1800" dirty="0">
                <a:solidFill>
                  <a:srgbClr val="00B050"/>
                </a:solidFill>
                <a:latin typeface="Arial" panose="020B0604020202020204" pitchFamily="34" charset="0"/>
              </a:rPr>
              <a:t>Mainly s</a:t>
            </a:r>
            <a:r>
              <a:rPr lang="en-GB" sz="1800" b="0" i="0" u="none" strike="noStrike" baseline="0" dirty="0">
                <a:solidFill>
                  <a:srgbClr val="00B050"/>
                </a:solidFill>
                <a:latin typeface="Arial" panose="020B0604020202020204" pitchFamily="34" charset="0"/>
              </a:rPr>
              <a:t>ecreted by the goblet cells in the conjunctiva &amp; cornea</a:t>
            </a:r>
            <a:r>
              <a:rPr lang="en-GB" sz="1800" b="0" i="0" u="none" strike="noStrike" baseline="30000" dirty="0">
                <a:solidFill>
                  <a:srgbClr val="00B050"/>
                </a:solidFill>
                <a:latin typeface="Arial" panose="020B0604020202020204" pitchFamily="34" charset="0"/>
              </a:rPr>
              <a:t>4</a:t>
            </a:r>
            <a:endParaRPr lang="en-GB" sz="1800" b="0" i="0" u="none" strike="noStrike" baseline="0" dirty="0">
              <a:solidFill>
                <a:srgbClr val="00B050"/>
              </a:solidFill>
              <a:latin typeface="Arial" panose="020B0604020202020204" pitchFamily="34" charset="0"/>
            </a:endParaRPr>
          </a:p>
          <a:p>
            <a:pPr marL="0" indent="0">
              <a:buNone/>
            </a:pPr>
            <a:r>
              <a:rPr lang="en-GB" sz="1800" b="0" i="0" u="none" strike="noStrike" baseline="0" dirty="0">
                <a:solidFill>
                  <a:srgbClr val="00B050"/>
                </a:solidFill>
                <a:latin typeface="Arial" panose="020B0604020202020204" pitchFamily="34" charset="0"/>
              </a:rPr>
              <a:t>Protects the eye from the forces of the eye lid blinking</a:t>
            </a:r>
          </a:p>
          <a:p>
            <a:pPr marL="0" indent="0">
              <a:buNone/>
            </a:pPr>
            <a:r>
              <a:rPr lang="en-GB" sz="1800" b="0" i="0" u="none" strike="noStrike" baseline="0" dirty="0">
                <a:solidFill>
                  <a:srgbClr val="00B050"/>
                </a:solidFill>
                <a:latin typeface="Arial" panose="020B0604020202020204" pitchFamily="34" charset="0"/>
              </a:rPr>
              <a:t>It contains immunoglobulins, urea, salts, glucose, and proteins</a:t>
            </a:r>
            <a:r>
              <a:rPr lang="en-GB" sz="1800" b="0" i="0" u="none" strike="noStrike" baseline="30000" dirty="0">
                <a:solidFill>
                  <a:srgbClr val="00B050"/>
                </a:solidFill>
                <a:latin typeface="Arial" panose="020B0604020202020204" pitchFamily="34" charset="0"/>
              </a:rPr>
              <a:t>5</a:t>
            </a:r>
            <a:endParaRPr lang="en-GB" sz="1800" b="0" i="0" u="none" strike="noStrike" baseline="0" dirty="0">
              <a:solidFill>
                <a:srgbClr val="00B050"/>
              </a:solidFill>
              <a:latin typeface="Arial" panose="020B0604020202020204" pitchFamily="34" charset="0"/>
            </a:endParaRPr>
          </a:p>
          <a:p>
            <a:pPr marL="0" indent="0">
              <a:buNone/>
            </a:pPr>
            <a:r>
              <a:rPr lang="en-GB" sz="1800" b="0" i="0" u="none" strike="noStrike" baseline="0" dirty="0">
                <a:solidFill>
                  <a:srgbClr val="00B050"/>
                </a:solidFill>
                <a:latin typeface="Arial" panose="020B0604020202020204" pitchFamily="34" charset="0"/>
              </a:rPr>
              <a:t>May also prevent infection by trapping bacteria and debris</a:t>
            </a:r>
          </a:p>
        </p:txBody>
      </p:sp>
      <p:pic>
        <p:nvPicPr>
          <p:cNvPr id="4" name="Content Placeholder 3">
            <a:extLst>
              <a:ext uri="{FF2B5EF4-FFF2-40B4-BE49-F238E27FC236}">
                <a16:creationId xmlns:a16="http://schemas.microsoft.com/office/drawing/2014/main" id="{0880FADB-AB16-7B87-49EA-DA723556771C}"/>
              </a:ext>
            </a:extLst>
          </p:cNvPr>
          <p:cNvPicPr>
            <a:picLocks noGrp="1" noChangeAspect="1"/>
          </p:cNvPicPr>
          <p:nvPr>
            <p:ph idx="4294967295"/>
          </p:nvPr>
        </p:nvPicPr>
        <p:blipFill rotWithShape="1">
          <a:blip r:embed="rId3" cstate="email">
            <a:extLst>
              <a:ext uri="{28A0092B-C50C-407E-A947-70E740481C1C}">
                <a14:useLocalDpi xmlns:a14="http://schemas.microsoft.com/office/drawing/2010/main"/>
              </a:ext>
            </a:extLst>
          </a:blip>
          <a:srcRect/>
          <a:stretch/>
        </p:blipFill>
        <p:spPr>
          <a:xfrm>
            <a:off x="4845050" y="1816100"/>
            <a:ext cx="7346950" cy="3970338"/>
          </a:xfrm>
          <a:prstGeom prst="rect">
            <a:avLst/>
          </a:prstGeom>
        </p:spPr>
      </p:pic>
    </p:spTree>
    <p:extLst>
      <p:ext uri="{BB962C8B-B14F-4D97-AF65-F5344CB8AC3E}">
        <p14:creationId xmlns:p14="http://schemas.microsoft.com/office/powerpoint/2010/main" val="1350994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74C46-9443-9928-1875-31EE7072C4A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A2F8316-295C-A76C-AA34-25631D98994B}"/>
              </a:ext>
            </a:extLst>
          </p:cNvPr>
          <p:cNvSpPr>
            <a:spLocks noGrp="1"/>
          </p:cNvSpPr>
          <p:nvPr>
            <p:ph type="title"/>
          </p:nvPr>
        </p:nvSpPr>
        <p:spPr/>
        <p:txBody>
          <a:bodyPr/>
          <a:lstStyle/>
          <a:p>
            <a:r>
              <a:rPr lang="en-GB" dirty="0"/>
              <a:t>Aqueous Layer</a:t>
            </a:r>
          </a:p>
        </p:txBody>
      </p:sp>
      <p:sp>
        <p:nvSpPr>
          <p:cNvPr id="7" name="Content Placeholder 6">
            <a:extLst>
              <a:ext uri="{FF2B5EF4-FFF2-40B4-BE49-F238E27FC236}">
                <a16:creationId xmlns:a16="http://schemas.microsoft.com/office/drawing/2014/main" id="{B0B04180-4C78-13E6-3144-171744153F14}"/>
              </a:ext>
            </a:extLst>
          </p:cNvPr>
          <p:cNvSpPr>
            <a:spLocks noGrp="1"/>
          </p:cNvSpPr>
          <p:nvPr>
            <p:ph idx="1"/>
          </p:nvPr>
        </p:nvSpPr>
        <p:spPr>
          <a:xfrm>
            <a:off x="262464" y="1644242"/>
            <a:ext cx="4363324" cy="4340505"/>
          </a:xfrm>
        </p:spPr>
        <p:txBody>
          <a:bodyPr anchor="ctr"/>
          <a:lstStyle/>
          <a:p>
            <a:pPr marL="0" indent="0">
              <a:buNone/>
            </a:pPr>
            <a:r>
              <a:rPr lang="en-GB" sz="1800" b="0" i="1" u="none" strike="noStrike" baseline="0" dirty="0">
                <a:solidFill>
                  <a:srgbClr val="00B0F0"/>
                </a:solidFill>
                <a:latin typeface="Arial" panose="020B0604020202020204" pitchFamily="34" charset="0"/>
              </a:rPr>
              <a:t>Main component of the tear film</a:t>
            </a:r>
          </a:p>
          <a:p>
            <a:pPr marL="0" indent="0">
              <a:buNone/>
            </a:pPr>
            <a:r>
              <a:rPr lang="en-GB" sz="1800" b="0" u="none" strike="noStrike" baseline="0" dirty="0">
                <a:solidFill>
                  <a:srgbClr val="00B0F0"/>
                </a:solidFill>
                <a:latin typeface="Arial" panose="020B0604020202020204" pitchFamily="34" charset="0"/>
              </a:rPr>
              <a:t>Mainly secreted from the Lacrimal glands</a:t>
            </a:r>
            <a:r>
              <a:rPr lang="en-GB" sz="1800" b="0" u="none" strike="noStrike" baseline="30000" dirty="0">
                <a:solidFill>
                  <a:srgbClr val="00B0F0"/>
                </a:solidFill>
                <a:latin typeface="Arial" panose="020B0604020202020204" pitchFamily="34" charset="0"/>
              </a:rPr>
              <a:t>2</a:t>
            </a:r>
            <a:endParaRPr lang="en-GB" sz="1800" b="0" i="1" u="none" strike="noStrike" baseline="0" dirty="0">
              <a:solidFill>
                <a:srgbClr val="00B0F0"/>
              </a:solidFill>
              <a:latin typeface="Arial" panose="020B0604020202020204" pitchFamily="34" charset="0"/>
            </a:endParaRPr>
          </a:p>
          <a:p>
            <a:pPr marL="0" indent="0">
              <a:buNone/>
            </a:pPr>
            <a:r>
              <a:rPr lang="en-GB" sz="1800" b="0" i="0" u="none" strike="noStrike" baseline="0" dirty="0">
                <a:solidFill>
                  <a:srgbClr val="00B0F0"/>
                </a:solidFill>
                <a:latin typeface="Arial" panose="020B0604020202020204" pitchFamily="34" charset="0"/>
              </a:rPr>
              <a:t>Lubricates the eye</a:t>
            </a:r>
          </a:p>
          <a:p>
            <a:pPr marL="0" indent="0">
              <a:buNone/>
            </a:pPr>
            <a:r>
              <a:rPr lang="en-GB" sz="1800" b="0" i="0" u="none" strike="noStrike" baseline="0" dirty="0">
                <a:solidFill>
                  <a:srgbClr val="00B0F0"/>
                </a:solidFill>
                <a:latin typeface="Arial" panose="020B0604020202020204" pitchFamily="34" charset="0"/>
              </a:rPr>
              <a:t>Provides oxygen and nutrients to the ocular surface</a:t>
            </a:r>
          </a:p>
          <a:p>
            <a:pPr marL="0" indent="0">
              <a:buNone/>
            </a:pPr>
            <a:r>
              <a:rPr lang="en-GB" sz="1800" b="0" i="0" u="none" strike="noStrike" baseline="0" dirty="0">
                <a:solidFill>
                  <a:srgbClr val="00B0F0"/>
                </a:solidFill>
                <a:latin typeface="Arial" panose="020B0604020202020204" pitchFamily="34" charset="0"/>
              </a:rPr>
              <a:t>It contains proteins, metabolites, inorganic salts, glucose, oxygen, and electrolytes (magnesium, bicarbonate, calcium, urea) essential for maintaining the health of the ocular surface</a:t>
            </a:r>
            <a:r>
              <a:rPr lang="en-GB" sz="1800" b="0" i="0" u="none" strike="noStrike" baseline="30000" dirty="0">
                <a:solidFill>
                  <a:srgbClr val="00B0F0"/>
                </a:solidFill>
                <a:latin typeface="Arial" panose="020B0604020202020204" pitchFamily="34" charset="0"/>
              </a:rPr>
              <a:t>1</a:t>
            </a:r>
          </a:p>
          <a:p>
            <a:pPr marL="0" indent="0">
              <a:buNone/>
            </a:pPr>
            <a:r>
              <a:rPr lang="en-GB" sz="1800" dirty="0">
                <a:solidFill>
                  <a:srgbClr val="00B0F0"/>
                </a:solidFill>
                <a:latin typeface="Arial" panose="020B0604020202020204" pitchFamily="34" charset="0"/>
              </a:rPr>
              <a:t>It flushes</a:t>
            </a:r>
            <a:r>
              <a:rPr lang="en-GB" sz="1800" b="0" i="0" u="none" strike="noStrike" baseline="0" dirty="0">
                <a:solidFill>
                  <a:srgbClr val="00B0F0"/>
                </a:solidFill>
                <a:latin typeface="Arial" panose="020B0604020202020204" pitchFamily="34" charset="0"/>
              </a:rPr>
              <a:t> away debris and toxins.</a:t>
            </a:r>
          </a:p>
        </p:txBody>
      </p:sp>
      <p:pic>
        <p:nvPicPr>
          <p:cNvPr id="4" name="Content Placeholder 3">
            <a:extLst>
              <a:ext uri="{FF2B5EF4-FFF2-40B4-BE49-F238E27FC236}">
                <a16:creationId xmlns:a16="http://schemas.microsoft.com/office/drawing/2014/main" id="{0880FADB-AB16-7B87-49EA-DA723556771C}"/>
              </a:ext>
            </a:extLst>
          </p:cNvPr>
          <p:cNvPicPr>
            <a:picLocks noGrp="1" noChangeAspect="1"/>
          </p:cNvPicPr>
          <p:nvPr>
            <p:ph idx="4294967295"/>
          </p:nvPr>
        </p:nvPicPr>
        <p:blipFill rotWithShape="1">
          <a:blip r:embed="rId3" cstate="email">
            <a:extLst>
              <a:ext uri="{28A0092B-C50C-407E-A947-70E740481C1C}">
                <a14:useLocalDpi xmlns:a14="http://schemas.microsoft.com/office/drawing/2010/main"/>
              </a:ext>
            </a:extLst>
          </a:blip>
          <a:srcRect/>
          <a:stretch/>
        </p:blipFill>
        <p:spPr>
          <a:xfrm>
            <a:off x="4845050" y="1816100"/>
            <a:ext cx="7346950" cy="3970338"/>
          </a:xfrm>
          <a:prstGeom prst="rect">
            <a:avLst/>
          </a:prstGeom>
        </p:spPr>
      </p:pic>
    </p:spTree>
    <p:extLst>
      <p:ext uri="{BB962C8B-B14F-4D97-AF65-F5344CB8AC3E}">
        <p14:creationId xmlns:p14="http://schemas.microsoft.com/office/powerpoint/2010/main" val="4197481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B2A7AC-318C-8744-C843-613F82BC82AD}"/>
              </a:ext>
            </a:extLst>
          </p:cNvPr>
          <p:cNvSpPr>
            <a:spLocks noGrp="1"/>
          </p:cNvSpPr>
          <p:nvPr>
            <p:ph type="title"/>
          </p:nvPr>
        </p:nvSpPr>
        <p:spPr/>
        <p:txBody>
          <a:bodyPr/>
          <a:lstStyle/>
          <a:p>
            <a:r>
              <a:rPr lang="en-GB" dirty="0"/>
              <a:t>Lipid Layer</a:t>
            </a:r>
          </a:p>
        </p:txBody>
      </p:sp>
      <p:sp>
        <p:nvSpPr>
          <p:cNvPr id="7" name="Content Placeholder 6">
            <a:extLst>
              <a:ext uri="{FF2B5EF4-FFF2-40B4-BE49-F238E27FC236}">
                <a16:creationId xmlns:a16="http://schemas.microsoft.com/office/drawing/2014/main" id="{7C5467E8-387E-DCDF-EA3F-046750F8B0FC}"/>
              </a:ext>
            </a:extLst>
          </p:cNvPr>
          <p:cNvSpPr>
            <a:spLocks noGrp="1"/>
          </p:cNvSpPr>
          <p:nvPr>
            <p:ph idx="1"/>
          </p:nvPr>
        </p:nvSpPr>
        <p:spPr/>
        <p:txBody>
          <a:bodyPr>
            <a:normAutofit/>
          </a:bodyPr>
          <a:lstStyle/>
          <a:p>
            <a:pPr marL="0" indent="0">
              <a:buNone/>
            </a:pPr>
            <a:r>
              <a:rPr lang="en-GB" sz="2000" dirty="0">
                <a:solidFill>
                  <a:srgbClr val="0066FF"/>
                </a:solidFill>
              </a:rPr>
              <a:t>P</a:t>
            </a:r>
            <a:r>
              <a:rPr lang="en-GB" sz="2000" b="0" i="0" u="none" strike="noStrike" baseline="0" dirty="0">
                <a:solidFill>
                  <a:srgbClr val="0066FF"/>
                </a:solidFill>
              </a:rPr>
              <a:t>roduced by the Meibomian Glands.</a:t>
            </a:r>
          </a:p>
          <a:p>
            <a:pPr marL="0" indent="0">
              <a:buNone/>
            </a:pPr>
            <a:r>
              <a:rPr lang="en-GB" sz="2000" b="0" i="0" u="none" strike="noStrike" baseline="0" dirty="0">
                <a:solidFill>
                  <a:srgbClr val="0066FF"/>
                </a:solidFill>
              </a:rPr>
              <a:t>Prevents evaporation of the aqueous layer</a:t>
            </a:r>
          </a:p>
          <a:p>
            <a:pPr marL="0" indent="0">
              <a:buNone/>
            </a:pPr>
            <a:r>
              <a:rPr lang="en-GB" sz="2000" b="0" i="0" u="none" strike="noStrike" baseline="0" dirty="0">
                <a:solidFill>
                  <a:srgbClr val="0066FF"/>
                </a:solidFill>
              </a:rPr>
              <a:t>Provides a smooth refractive surface</a:t>
            </a:r>
          </a:p>
          <a:p>
            <a:pPr marL="0" indent="0">
              <a:buNone/>
            </a:pPr>
            <a:r>
              <a:rPr lang="en-GB" sz="2000" b="0" i="0" u="none" strike="noStrike" baseline="0" dirty="0">
                <a:solidFill>
                  <a:srgbClr val="0066FF"/>
                </a:solidFill>
              </a:rPr>
              <a:t>Protects against bacteria and debris</a:t>
            </a:r>
          </a:p>
          <a:p>
            <a:pPr marL="0" indent="0">
              <a:buNone/>
            </a:pPr>
            <a:r>
              <a:rPr lang="en-GB" sz="2000" b="0" i="0" u="none" strike="noStrike" baseline="0" dirty="0">
                <a:solidFill>
                  <a:srgbClr val="0066FF"/>
                </a:solidFill>
              </a:rPr>
              <a:t>Forms a barrier to stop the tears spilling out onto the cheek</a:t>
            </a:r>
          </a:p>
          <a:p>
            <a:pPr marL="0" indent="0">
              <a:buNone/>
            </a:pPr>
            <a:r>
              <a:rPr lang="en-GB" sz="2000" b="0" i="0" u="none" strike="noStrike" baseline="0" dirty="0">
                <a:solidFill>
                  <a:srgbClr val="0066FF"/>
                </a:solidFill>
              </a:rPr>
              <a:t>Acts as a lubricant to facilitate smooth movement of the lids when blinking</a:t>
            </a:r>
          </a:p>
        </p:txBody>
      </p:sp>
      <p:pic>
        <p:nvPicPr>
          <p:cNvPr id="11" name="Content Placeholder 10">
            <a:extLst>
              <a:ext uri="{FF2B5EF4-FFF2-40B4-BE49-F238E27FC236}">
                <a16:creationId xmlns:a16="http://schemas.microsoft.com/office/drawing/2014/main" id="{861B73E9-4BE1-54C0-6F51-1DA74926DE78}"/>
              </a:ext>
            </a:extLst>
          </p:cNvPr>
          <p:cNvPicPr>
            <a:picLocks noGrp="1" noChangeAspect="1"/>
          </p:cNvPicPr>
          <p:nvPr>
            <p:ph idx="4294967295"/>
          </p:nvPr>
        </p:nvPicPr>
        <p:blipFill rotWithShape="1">
          <a:blip r:embed="rId3" cstate="email">
            <a:extLst>
              <a:ext uri="{28A0092B-C50C-407E-A947-70E740481C1C}">
                <a14:useLocalDpi xmlns:a14="http://schemas.microsoft.com/office/drawing/2010/main"/>
              </a:ext>
            </a:extLst>
          </a:blip>
          <a:srcRect/>
          <a:stretch/>
        </p:blipFill>
        <p:spPr>
          <a:xfrm>
            <a:off x="6834188" y="1644650"/>
            <a:ext cx="5357812" cy="2894013"/>
          </a:xfrm>
          <a:prstGeom prst="rect">
            <a:avLst/>
          </a:prstGeom>
        </p:spPr>
      </p:pic>
      <p:pic>
        <p:nvPicPr>
          <p:cNvPr id="4" name="Content Placeholder 13" descr="A picture containing clock&#10;&#10;Description automatically generated">
            <a:extLst>
              <a:ext uri="{FF2B5EF4-FFF2-40B4-BE49-F238E27FC236}">
                <a16:creationId xmlns:a16="http://schemas.microsoft.com/office/drawing/2014/main" id="{082D4823-DE72-28BA-4415-8F9644F69BA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09559" y="563179"/>
            <a:ext cx="1693968" cy="1453989"/>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4D175091-2C42-43AC-7B30-0C2B473775BB}"/>
              </a:ext>
            </a:extLst>
          </p:cNvPr>
          <p:cNvSpPr txBox="1"/>
          <p:nvPr/>
        </p:nvSpPr>
        <p:spPr>
          <a:xfrm>
            <a:off x="190500" y="4893239"/>
            <a:ext cx="11739036" cy="1411308"/>
          </a:xfrm>
          <a:prstGeom prst="roundRect">
            <a:avLst/>
          </a:prstGeom>
          <a:solidFill>
            <a:srgbClr val="4F99AB"/>
          </a:solidFill>
        </p:spPr>
        <p:txBody>
          <a:bodyPr wrap="square" anchor="ctr">
            <a:noAutofit/>
          </a:bodyPr>
          <a:lstStyle/>
          <a:p>
            <a:pPr marL="0" indent="0">
              <a:buNone/>
            </a:pPr>
            <a:r>
              <a:rPr lang="en-GB" sz="2000" b="1" dirty="0">
                <a:solidFill>
                  <a:schemeClr val="bg1"/>
                </a:solidFill>
              </a:rPr>
              <a:t>The lipid layer exists at the environmental-tear interface and essential for delaying the rate of tear evaporation. This superficial lipid layer contains cholesterol, wax esters, fatty acids, and phospholipids. Over 600 unique lipids from 17 different lipid classes have been identified in tears</a:t>
            </a:r>
            <a:r>
              <a:rPr lang="en-GB" sz="2000" b="1" baseline="30000" dirty="0">
                <a:solidFill>
                  <a:schemeClr val="bg1"/>
                </a:solidFill>
              </a:rPr>
              <a:t>6.</a:t>
            </a:r>
            <a:endParaRPr lang="en-GB" sz="2000" b="1" dirty="0">
              <a:solidFill>
                <a:schemeClr val="bg1"/>
              </a:solidFill>
            </a:endParaRPr>
          </a:p>
        </p:txBody>
      </p:sp>
    </p:spTree>
    <p:extLst>
      <p:ext uri="{BB962C8B-B14F-4D97-AF65-F5344CB8AC3E}">
        <p14:creationId xmlns:p14="http://schemas.microsoft.com/office/powerpoint/2010/main" val="2029921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rame">
  <a:themeElements>
    <a:clrScheme name="Custom 1">
      <a:dk1>
        <a:srgbClr val="262626"/>
      </a:dk1>
      <a:lt1>
        <a:sysClr val="window" lastClr="FFFFFF"/>
      </a:lt1>
      <a:dk2>
        <a:srgbClr val="3A3838"/>
      </a:dk2>
      <a:lt2>
        <a:srgbClr val="E7E6E6"/>
      </a:lt2>
      <a:accent1>
        <a:srgbClr val="4F99AB"/>
      </a:accent1>
      <a:accent2>
        <a:srgbClr val="ED7854"/>
      </a:accent2>
      <a:accent3>
        <a:srgbClr val="4E4E4E"/>
      </a:accent3>
      <a:accent4>
        <a:srgbClr val="FFC000"/>
      </a:accent4>
      <a:accent5>
        <a:srgbClr val="05457A"/>
      </a:accent5>
      <a:accent6>
        <a:srgbClr val="BCD978"/>
      </a:accent6>
      <a:hlink>
        <a:srgbClr val="0563C1"/>
      </a:hlink>
      <a:folHlink>
        <a:srgbClr val="954F7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1_Frame">
  <a:themeElements>
    <a:clrScheme name="Custom 1">
      <a:dk1>
        <a:srgbClr val="262626"/>
      </a:dk1>
      <a:lt1>
        <a:sysClr val="window" lastClr="FFFFFF"/>
      </a:lt1>
      <a:dk2>
        <a:srgbClr val="3A3838"/>
      </a:dk2>
      <a:lt2>
        <a:srgbClr val="E7E6E6"/>
      </a:lt2>
      <a:accent1>
        <a:srgbClr val="4F99AB"/>
      </a:accent1>
      <a:accent2>
        <a:srgbClr val="ED7854"/>
      </a:accent2>
      <a:accent3>
        <a:srgbClr val="4E4E4E"/>
      </a:accent3>
      <a:accent4>
        <a:srgbClr val="FFC000"/>
      </a:accent4>
      <a:accent5>
        <a:srgbClr val="05457A"/>
      </a:accent5>
      <a:accent6>
        <a:srgbClr val="BCD978"/>
      </a:accent6>
      <a:hlink>
        <a:srgbClr val="0563C1"/>
      </a:hlink>
      <a:folHlink>
        <a:srgbClr val="954F7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69039F9800F9D4D9F3694D00C40A903" ma:contentTypeVersion="20" ma:contentTypeDescription="Create a new document." ma:contentTypeScope="" ma:versionID="d3e651f54559491c8ac3baeae7f6c975">
  <xsd:schema xmlns:xsd="http://www.w3.org/2001/XMLSchema" xmlns:xs="http://www.w3.org/2001/XMLSchema" xmlns:p="http://schemas.microsoft.com/office/2006/metadata/properties" xmlns:ns2="2a48472d-5a56-40fe-9e45-12abee801fab" xmlns:ns3="dba870f6-5ea1-43d4-9810-9044637065fe" targetNamespace="http://schemas.microsoft.com/office/2006/metadata/properties" ma:root="true" ma:fieldsID="32f2636e1087310e3c06570e045f4560" ns2:_="" ns3:_="">
    <xsd:import namespace="2a48472d-5a56-40fe-9e45-12abee801fab"/>
    <xsd:import namespace="dba870f6-5ea1-43d4-9810-9044637065f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Readyforreview"/>
                <xsd:element ref="ns2:ReviewedbyTeam"/>
                <xsd:element ref="ns2:ReviewedbyEdel"/>
                <xsd:element ref="ns2:MediaServiceDateTaken" minOccurs="0"/>
                <xsd:element ref="ns2:MediaServiceObjectDetectorVersions" minOccurs="0"/>
                <xsd:element ref="ns2:MediaServiceOCR" minOccurs="0"/>
                <xsd:element ref="ns2:_Flow_SignoffStatu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48472d-5a56-40fe-9e45-12abee801f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baba7ca-d3ad-4d69-941b-8c81e64a517b"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Readyforreview" ma:index="20" ma:displayName="Ready for review" ma:default="Draft" ma:format="Dropdown" ma:internalName="Readyforreview">
      <xsd:simpleType>
        <xsd:restriction base="dms:Choice">
          <xsd:enumeration value="Draft"/>
          <xsd:enumeration value="Ready To Review"/>
          <xsd:enumeration value="Feedback To Action"/>
          <xsd:enumeration value="Ready For Final Review"/>
          <xsd:enumeration value="Approved"/>
          <xsd:enumeration value="NA"/>
        </xsd:restriction>
      </xsd:simpleType>
    </xsd:element>
    <xsd:element name="ReviewedbyTeam" ma:index="21" ma:displayName="Reviewed by PM" ma:default="0" ma:format="Dropdown" ma:internalName="ReviewedbyTeam">
      <xsd:simpleType>
        <xsd:restriction base="dms:Boolean"/>
      </xsd:simpleType>
    </xsd:element>
    <xsd:element name="ReviewedbyEdel" ma:index="22" ma:displayName="Reviewed by Edel" ma:default="0" ma:format="Dropdown" ma:internalName="ReviewedbyEdel">
      <xsd:simpleType>
        <xsd:restriction base="dms:Boolean"/>
      </xsd:simpleType>
    </xsd:element>
    <xsd:element name="MediaServiceDateTaken" ma:index="23" nillable="true" ma:displayName="MediaServiceDateTaken" ma:hidden="true" ma:indexed="true" ma:internalName="MediaServiceDateTake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OCR" ma:index="25" nillable="true" ma:displayName="Extracted Text" ma:internalName="MediaServiceOCR" ma:readOnly="true">
      <xsd:simpleType>
        <xsd:restriction base="dms:Note">
          <xsd:maxLength value="255"/>
        </xsd:restriction>
      </xsd:simpleType>
    </xsd:element>
    <xsd:element name="_Flow_SignoffStatus" ma:index="26" nillable="true" ma:displayName="Sign-off status" ma:internalName="Sign_x002d_off_x0020_status">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ba870f6-5ea1-43d4-9810-9044637065f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50a766d0-f8e9-4e31-a86a-c7b779f5a377}" ma:internalName="TaxCatchAll" ma:showField="CatchAllData" ma:web="dba870f6-5ea1-43d4-9810-9044637065f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a48472d-5a56-40fe-9e45-12abee801fab">
      <Terms xmlns="http://schemas.microsoft.com/office/infopath/2007/PartnerControls"/>
    </lcf76f155ced4ddcb4097134ff3c332f>
    <TaxCatchAll xmlns="dba870f6-5ea1-43d4-9810-9044637065fe" xsi:nil="true"/>
    <ReviewedbyTeam xmlns="2a48472d-5a56-40fe-9e45-12abee801fab">false</ReviewedbyTeam>
    <ReviewedbyEdel xmlns="2a48472d-5a56-40fe-9e45-12abee801fab">false</ReviewedbyEdel>
    <Readyforreview xmlns="2a48472d-5a56-40fe-9e45-12abee801fab">Draft</Readyforreview>
    <_Flow_SignoffStatus xmlns="2a48472d-5a56-40fe-9e45-12abee801fab" xsi:nil="true"/>
  </documentManagement>
</p:properties>
</file>

<file path=customXml/itemProps1.xml><?xml version="1.0" encoding="utf-8"?>
<ds:datastoreItem xmlns:ds="http://schemas.openxmlformats.org/officeDocument/2006/customXml" ds:itemID="{1597A2EF-233D-4889-BDCB-B1085CA657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48472d-5a56-40fe-9e45-12abee801fab"/>
    <ds:schemaRef ds:uri="dba870f6-5ea1-43d4-9810-9044637065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24BA70E-4251-4B4C-92E3-D232A24F824B}">
  <ds:schemaRefs>
    <ds:schemaRef ds:uri="http://schemas.microsoft.com/sharepoint/v3/contenttype/forms"/>
  </ds:schemaRefs>
</ds:datastoreItem>
</file>

<file path=customXml/itemProps3.xml><?xml version="1.0" encoding="utf-8"?>
<ds:datastoreItem xmlns:ds="http://schemas.openxmlformats.org/officeDocument/2006/customXml" ds:itemID="{05081500-9F65-4AC2-AAB9-D68B1DC4E16D}">
  <ds:schemaRefs>
    <ds:schemaRef ds:uri="http://schemas.microsoft.com/office/2006/metadata/properties"/>
    <ds:schemaRef ds:uri="http://schemas.microsoft.com/office/infopath/2007/PartnerControls"/>
    <ds:schemaRef ds:uri="2a48472d-5a56-40fe-9e45-12abee801fab"/>
    <ds:schemaRef ds:uri="dba870f6-5ea1-43d4-9810-9044637065fe"/>
  </ds:schemaRefs>
</ds:datastoreItem>
</file>

<file path=docProps/app.xml><?xml version="1.0" encoding="utf-8"?>
<Properties xmlns="http://schemas.openxmlformats.org/officeDocument/2006/extended-properties" xmlns:vt="http://schemas.openxmlformats.org/officeDocument/2006/docPropsVTypes">
  <TotalTime>8425</TotalTime>
  <Words>1423</Words>
  <Application>Microsoft Office PowerPoint</Application>
  <PresentationFormat>Widescreen</PresentationFormat>
  <Paragraphs>94</Paragraphs>
  <Slides>12</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Corbel</vt:lpstr>
      <vt:lpstr>Wingdings 2</vt:lpstr>
      <vt:lpstr>Frame</vt:lpstr>
      <vt:lpstr>1_Frame</vt:lpstr>
      <vt:lpstr>Understanding the Tear Film</vt:lpstr>
      <vt:lpstr>The Tear Film</vt:lpstr>
      <vt:lpstr>Functions of the Tear Film</vt:lpstr>
      <vt:lpstr>Functions of the Tear Film</vt:lpstr>
      <vt:lpstr>Different types of tears3.</vt:lpstr>
      <vt:lpstr>Components of tears</vt:lpstr>
      <vt:lpstr>Mucin Layer</vt:lpstr>
      <vt:lpstr>Aqueous Layer</vt:lpstr>
      <vt:lpstr>Lipid Layer</vt:lpstr>
      <vt:lpstr>The Tear Film</vt:lpstr>
      <vt:lpstr>The Tear Film</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Tear Film</dc:title>
  <dc:creator>Mandy Davidson</dc:creator>
  <cp:lastModifiedBy>Mark Doherty</cp:lastModifiedBy>
  <cp:revision>9</cp:revision>
  <dcterms:created xsi:type="dcterms:W3CDTF">2024-02-16T16:39:01Z</dcterms:created>
  <dcterms:modified xsi:type="dcterms:W3CDTF">2024-09-08T20:56:22Z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0x0101005F2CC1D7094BA64CA27A67BBC3315A8A</vt:lpwstr>
  </property>
  <property fmtid="{D5CDD505-2E9C-101B-9397-08002B2CF9AE}" pid="3" name="MediaServiceImageTags">
    <vt:lpwstr/>
  </property>
</Properties>
</file>