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86" r:id="rId5"/>
  </p:sldMasterIdLst>
  <p:notesMasterIdLst>
    <p:notesMasterId r:id="rId22"/>
  </p:notesMasterIdLst>
  <p:sldIdLst>
    <p:sldId id="262" r:id="rId6"/>
    <p:sldId id="4524" r:id="rId7"/>
    <p:sldId id="4525" r:id="rId8"/>
    <p:sldId id="4526" r:id="rId9"/>
    <p:sldId id="281" r:id="rId10"/>
    <p:sldId id="280" r:id="rId11"/>
    <p:sldId id="4527" r:id="rId12"/>
    <p:sldId id="4528" r:id="rId13"/>
    <p:sldId id="4529" r:id="rId14"/>
    <p:sldId id="4530" r:id="rId15"/>
    <p:sldId id="4531" r:id="rId16"/>
    <p:sldId id="4532" r:id="rId17"/>
    <p:sldId id="4534" r:id="rId18"/>
    <p:sldId id="4533" r:id="rId19"/>
    <p:sldId id="4535" r:id="rId20"/>
    <p:sldId id="272"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27272"/>
    <a:srgbClr val="8D8D8D"/>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E516606-1CE7-46CB-9562-D2CB15EC54E9}" v="19" dt="2024-09-05T10:58:29.01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846" autoAdjust="0"/>
  </p:normalViewPr>
  <p:slideViewPr>
    <p:cSldViewPr snapToGrid="0">
      <p:cViewPr varScale="1">
        <p:scale>
          <a:sx n="77" d="100"/>
          <a:sy n="77" d="100"/>
        </p:scale>
        <p:origin x="660"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nderpreet Uppal" userId="424deb32-369f-4bd5-aec2-d4a7366279d4" providerId="ADAL" clId="{082CFC86-4B3B-412E-98F8-BF9BC976C51B}"/>
    <pc:docChg chg="custSel addSld delSld modSld">
      <pc:chgData name="Inderpreet Uppal" userId="424deb32-369f-4bd5-aec2-d4a7366279d4" providerId="ADAL" clId="{082CFC86-4B3B-412E-98F8-BF9BC976C51B}" dt="2023-11-22T12:07:30.553" v="826" actId="1076"/>
      <pc:docMkLst>
        <pc:docMk/>
      </pc:docMkLst>
      <pc:sldChg chg="modSp mod">
        <pc:chgData name="Inderpreet Uppal" userId="424deb32-369f-4bd5-aec2-d4a7366279d4" providerId="ADAL" clId="{082CFC86-4B3B-412E-98F8-BF9BC976C51B}" dt="2023-11-22T11:48:30.856" v="192" actId="1076"/>
        <pc:sldMkLst>
          <pc:docMk/>
          <pc:sldMk cId="3263343290" sldId="257"/>
        </pc:sldMkLst>
        <pc:spChg chg="mod">
          <ac:chgData name="Inderpreet Uppal" userId="424deb32-369f-4bd5-aec2-d4a7366279d4" providerId="ADAL" clId="{082CFC86-4B3B-412E-98F8-BF9BC976C51B}" dt="2023-11-22T11:48:15.663" v="184" actId="313"/>
          <ac:spMkLst>
            <pc:docMk/>
            <pc:sldMk cId="3263343290" sldId="257"/>
            <ac:spMk id="3" creationId="{FACFA79E-74FE-5942-09F4-F0DC1BB7A7D7}"/>
          </ac:spMkLst>
        </pc:spChg>
        <pc:spChg chg="mod">
          <ac:chgData name="Inderpreet Uppal" userId="424deb32-369f-4bd5-aec2-d4a7366279d4" providerId="ADAL" clId="{082CFC86-4B3B-412E-98F8-BF9BC976C51B}" dt="2023-11-22T11:48:21.893" v="186" actId="1076"/>
          <ac:spMkLst>
            <pc:docMk/>
            <pc:sldMk cId="3263343290" sldId="257"/>
            <ac:spMk id="7" creationId="{1BA00393-F0A0-D340-4DA1-F20E535AA299}"/>
          </ac:spMkLst>
        </pc:spChg>
        <pc:picChg chg="mod">
          <ac:chgData name="Inderpreet Uppal" userId="424deb32-369f-4bd5-aec2-d4a7366279d4" providerId="ADAL" clId="{082CFC86-4B3B-412E-98F8-BF9BC976C51B}" dt="2023-11-22T11:48:30.856" v="192" actId="1076"/>
          <ac:picMkLst>
            <pc:docMk/>
            <pc:sldMk cId="3263343290" sldId="257"/>
            <ac:picMk id="19" creationId="{3C64F4D3-2CB2-D033-D97C-9ABCF5B84F3B}"/>
          </ac:picMkLst>
        </pc:picChg>
        <pc:picChg chg="mod">
          <ac:chgData name="Inderpreet Uppal" userId="424deb32-369f-4bd5-aec2-d4a7366279d4" providerId="ADAL" clId="{082CFC86-4B3B-412E-98F8-BF9BC976C51B}" dt="2023-11-22T11:48:29.837" v="191" actId="1076"/>
          <ac:picMkLst>
            <pc:docMk/>
            <pc:sldMk cId="3263343290" sldId="257"/>
            <ac:picMk id="20" creationId="{D6120B7E-3C57-D90C-C86A-66A7590944DB}"/>
          </ac:picMkLst>
        </pc:picChg>
      </pc:sldChg>
      <pc:sldChg chg="del">
        <pc:chgData name="Inderpreet Uppal" userId="424deb32-369f-4bd5-aec2-d4a7366279d4" providerId="ADAL" clId="{082CFC86-4B3B-412E-98F8-BF9BC976C51B}" dt="2023-11-22T11:40:58.513" v="1" actId="2696"/>
        <pc:sldMkLst>
          <pc:docMk/>
          <pc:sldMk cId="719263975" sldId="4509"/>
        </pc:sldMkLst>
      </pc:sldChg>
      <pc:sldChg chg="modSp mod">
        <pc:chgData name="Inderpreet Uppal" userId="424deb32-369f-4bd5-aec2-d4a7366279d4" providerId="ADAL" clId="{082CFC86-4B3B-412E-98F8-BF9BC976C51B}" dt="2023-11-22T11:53:54.241" v="326" actId="20577"/>
        <pc:sldMkLst>
          <pc:docMk/>
          <pc:sldMk cId="2311467919" sldId="4510"/>
        </pc:sldMkLst>
        <pc:spChg chg="mod">
          <ac:chgData name="Inderpreet Uppal" userId="424deb32-369f-4bd5-aec2-d4a7366279d4" providerId="ADAL" clId="{082CFC86-4B3B-412E-98F8-BF9BC976C51B}" dt="2023-11-22T11:53:54.241" v="326" actId="20577"/>
          <ac:spMkLst>
            <pc:docMk/>
            <pc:sldMk cId="2311467919" sldId="4510"/>
            <ac:spMk id="19" creationId="{C3372FF3-5829-0435-98D6-05648BED9DF4}"/>
          </ac:spMkLst>
        </pc:spChg>
      </pc:sldChg>
      <pc:sldChg chg="modSp mod">
        <pc:chgData name="Inderpreet Uppal" userId="424deb32-369f-4bd5-aec2-d4a7366279d4" providerId="ADAL" clId="{082CFC86-4B3B-412E-98F8-BF9BC976C51B}" dt="2023-11-22T11:53:57.697" v="329" actId="20577"/>
        <pc:sldMkLst>
          <pc:docMk/>
          <pc:sldMk cId="3574052562" sldId="4511"/>
        </pc:sldMkLst>
        <pc:spChg chg="mod">
          <ac:chgData name="Inderpreet Uppal" userId="424deb32-369f-4bd5-aec2-d4a7366279d4" providerId="ADAL" clId="{082CFC86-4B3B-412E-98F8-BF9BC976C51B}" dt="2023-11-22T11:52:20.792" v="322" actId="20577"/>
          <ac:spMkLst>
            <pc:docMk/>
            <pc:sldMk cId="3574052562" sldId="4511"/>
            <ac:spMk id="4" creationId="{40C4DD71-1E28-2412-8021-EE695C288182}"/>
          </ac:spMkLst>
        </pc:spChg>
        <pc:spChg chg="mod">
          <ac:chgData name="Inderpreet Uppal" userId="424deb32-369f-4bd5-aec2-d4a7366279d4" providerId="ADAL" clId="{082CFC86-4B3B-412E-98F8-BF9BC976C51B}" dt="2023-11-22T11:53:57.697" v="329" actId="20577"/>
          <ac:spMkLst>
            <pc:docMk/>
            <pc:sldMk cId="3574052562" sldId="4511"/>
            <ac:spMk id="6" creationId="{9C338548-9085-25D1-F13E-38FB587F288D}"/>
          </ac:spMkLst>
        </pc:spChg>
      </pc:sldChg>
      <pc:sldChg chg="modSp mod">
        <pc:chgData name="Inderpreet Uppal" userId="424deb32-369f-4bd5-aec2-d4a7366279d4" providerId="ADAL" clId="{082CFC86-4B3B-412E-98F8-BF9BC976C51B}" dt="2023-11-22T11:54:05.231" v="333" actId="20577"/>
        <pc:sldMkLst>
          <pc:docMk/>
          <pc:sldMk cId="1159971949" sldId="4512"/>
        </pc:sldMkLst>
        <pc:spChg chg="mod">
          <ac:chgData name="Inderpreet Uppal" userId="424deb32-369f-4bd5-aec2-d4a7366279d4" providerId="ADAL" clId="{082CFC86-4B3B-412E-98F8-BF9BC976C51B}" dt="2023-11-22T11:53:40.858" v="323" actId="20577"/>
          <ac:spMkLst>
            <pc:docMk/>
            <pc:sldMk cId="1159971949" sldId="4512"/>
            <ac:spMk id="4" creationId="{BE98A9AE-0088-E6D8-A11A-3617AF49F91F}"/>
          </ac:spMkLst>
        </pc:spChg>
        <pc:spChg chg="mod">
          <ac:chgData name="Inderpreet Uppal" userId="424deb32-369f-4bd5-aec2-d4a7366279d4" providerId="ADAL" clId="{082CFC86-4B3B-412E-98F8-BF9BC976C51B}" dt="2023-11-22T11:54:05.231" v="333" actId="20577"/>
          <ac:spMkLst>
            <pc:docMk/>
            <pc:sldMk cId="1159971949" sldId="4512"/>
            <ac:spMk id="6" creationId="{1FE336E7-D12D-8861-6C73-D8C14B0CB908}"/>
          </ac:spMkLst>
        </pc:spChg>
      </pc:sldChg>
      <pc:sldChg chg="modSp mod">
        <pc:chgData name="Inderpreet Uppal" userId="424deb32-369f-4bd5-aec2-d4a7366279d4" providerId="ADAL" clId="{082CFC86-4B3B-412E-98F8-BF9BC976C51B}" dt="2023-11-22T12:06:55.816" v="817" actId="14100"/>
        <pc:sldMkLst>
          <pc:docMk/>
          <pc:sldMk cId="1854239241" sldId="4513"/>
        </pc:sldMkLst>
        <pc:spChg chg="mod">
          <ac:chgData name="Inderpreet Uppal" userId="424deb32-369f-4bd5-aec2-d4a7366279d4" providerId="ADAL" clId="{082CFC86-4B3B-412E-98F8-BF9BC976C51B}" dt="2023-11-22T12:06:55.816" v="817" actId="14100"/>
          <ac:spMkLst>
            <pc:docMk/>
            <pc:sldMk cId="1854239241" sldId="4513"/>
            <ac:spMk id="6" creationId="{1FE336E7-D12D-8861-6C73-D8C14B0CB908}"/>
          </ac:spMkLst>
        </pc:spChg>
      </pc:sldChg>
      <pc:sldChg chg="modSp mod">
        <pc:chgData name="Inderpreet Uppal" userId="424deb32-369f-4bd5-aec2-d4a7366279d4" providerId="ADAL" clId="{082CFC86-4B3B-412E-98F8-BF9BC976C51B}" dt="2023-11-22T11:54:00.966" v="330" actId="20577"/>
        <pc:sldMkLst>
          <pc:docMk/>
          <pc:sldMk cId="1167193926" sldId="4514"/>
        </pc:sldMkLst>
        <pc:spChg chg="mod">
          <ac:chgData name="Inderpreet Uppal" userId="424deb32-369f-4bd5-aec2-d4a7366279d4" providerId="ADAL" clId="{082CFC86-4B3B-412E-98F8-BF9BC976C51B}" dt="2023-11-22T11:54:00.966" v="330" actId="20577"/>
          <ac:spMkLst>
            <pc:docMk/>
            <pc:sldMk cId="1167193926" sldId="4514"/>
            <ac:spMk id="5" creationId="{2D567B71-CA8F-0FD2-6F77-FE89854D7149}"/>
          </ac:spMkLst>
        </pc:spChg>
      </pc:sldChg>
      <pc:sldChg chg="modSp mod">
        <pc:chgData name="Inderpreet Uppal" userId="424deb32-369f-4bd5-aec2-d4a7366279d4" providerId="ADAL" clId="{082CFC86-4B3B-412E-98F8-BF9BC976C51B}" dt="2023-11-22T12:06:53.278" v="816" actId="1076"/>
        <pc:sldMkLst>
          <pc:docMk/>
          <pc:sldMk cId="1933382286" sldId="4515"/>
        </pc:sldMkLst>
        <pc:spChg chg="mod">
          <ac:chgData name="Inderpreet Uppal" userId="424deb32-369f-4bd5-aec2-d4a7366279d4" providerId="ADAL" clId="{082CFC86-4B3B-412E-98F8-BF9BC976C51B}" dt="2023-11-22T12:06:53.278" v="816" actId="1076"/>
          <ac:spMkLst>
            <pc:docMk/>
            <pc:sldMk cId="1933382286" sldId="4515"/>
            <ac:spMk id="6" creationId="{4D5F2427-A0FC-FD6A-9D6E-C39B30E4B355}"/>
          </ac:spMkLst>
        </pc:spChg>
      </pc:sldChg>
      <pc:sldChg chg="modSp mod">
        <pc:chgData name="Inderpreet Uppal" userId="424deb32-369f-4bd5-aec2-d4a7366279d4" providerId="ADAL" clId="{082CFC86-4B3B-412E-98F8-BF9BC976C51B}" dt="2023-11-22T11:59:14.112" v="726" actId="20577"/>
        <pc:sldMkLst>
          <pc:docMk/>
          <pc:sldMk cId="3200017976" sldId="4516"/>
        </pc:sldMkLst>
        <pc:spChg chg="mod">
          <ac:chgData name="Inderpreet Uppal" userId="424deb32-369f-4bd5-aec2-d4a7366279d4" providerId="ADAL" clId="{082CFC86-4B3B-412E-98F8-BF9BC976C51B}" dt="2023-11-22T11:59:14.112" v="726" actId="20577"/>
          <ac:spMkLst>
            <pc:docMk/>
            <pc:sldMk cId="3200017976" sldId="4516"/>
            <ac:spMk id="3" creationId="{061A4425-3AE1-70A6-49F6-1042F68F811A}"/>
          </ac:spMkLst>
        </pc:spChg>
        <pc:spChg chg="mod">
          <ac:chgData name="Inderpreet Uppal" userId="424deb32-369f-4bd5-aec2-d4a7366279d4" providerId="ADAL" clId="{082CFC86-4B3B-412E-98F8-BF9BC976C51B}" dt="2023-11-22T11:54:24.853" v="337" actId="20577"/>
          <ac:spMkLst>
            <pc:docMk/>
            <pc:sldMk cId="3200017976" sldId="4516"/>
            <ac:spMk id="6" creationId="{4481BF12-BDDE-258F-A4C8-3AF2F9712E75}"/>
          </ac:spMkLst>
        </pc:spChg>
      </pc:sldChg>
      <pc:sldChg chg="modSp mod">
        <pc:chgData name="Inderpreet Uppal" userId="424deb32-369f-4bd5-aec2-d4a7366279d4" providerId="ADAL" clId="{082CFC86-4B3B-412E-98F8-BF9BC976C51B}" dt="2023-11-22T12:04:29.940" v="812" actId="14100"/>
        <pc:sldMkLst>
          <pc:docMk/>
          <pc:sldMk cId="3127887763" sldId="4517"/>
        </pc:sldMkLst>
        <pc:spChg chg="mod">
          <ac:chgData name="Inderpreet Uppal" userId="424deb32-369f-4bd5-aec2-d4a7366279d4" providerId="ADAL" clId="{082CFC86-4B3B-412E-98F8-BF9BC976C51B}" dt="2023-11-22T12:04:29.940" v="812" actId="14100"/>
          <ac:spMkLst>
            <pc:docMk/>
            <pc:sldMk cId="3127887763" sldId="4517"/>
            <ac:spMk id="6" creationId="{097EC16B-49F8-D9B8-E2DA-4B61C2F49795}"/>
          </ac:spMkLst>
        </pc:spChg>
      </pc:sldChg>
      <pc:sldChg chg="modSp mod">
        <pc:chgData name="Inderpreet Uppal" userId="424deb32-369f-4bd5-aec2-d4a7366279d4" providerId="ADAL" clId="{082CFC86-4B3B-412E-98F8-BF9BC976C51B}" dt="2023-11-22T12:04:06.962" v="808" actId="1076"/>
        <pc:sldMkLst>
          <pc:docMk/>
          <pc:sldMk cId="2512056275" sldId="4518"/>
        </pc:sldMkLst>
        <pc:spChg chg="mod">
          <ac:chgData name="Inderpreet Uppal" userId="424deb32-369f-4bd5-aec2-d4a7366279d4" providerId="ADAL" clId="{082CFC86-4B3B-412E-98F8-BF9BC976C51B}" dt="2023-11-22T12:03:27.009" v="790" actId="20577"/>
          <ac:spMkLst>
            <pc:docMk/>
            <pc:sldMk cId="2512056275" sldId="4518"/>
            <ac:spMk id="3" creationId="{6ED3482F-ED21-3E73-3555-C8C787652A9D}"/>
          </ac:spMkLst>
        </pc:spChg>
        <pc:spChg chg="mod">
          <ac:chgData name="Inderpreet Uppal" userId="424deb32-369f-4bd5-aec2-d4a7366279d4" providerId="ADAL" clId="{082CFC86-4B3B-412E-98F8-BF9BC976C51B}" dt="2023-11-22T12:03:39.602" v="803" actId="5793"/>
          <ac:spMkLst>
            <pc:docMk/>
            <pc:sldMk cId="2512056275" sldId="4518"/>
            <ac:spMk id="4" creationId="{322151FA-BCD5-C9B8-F8CC-424CDA236B1F}"/>
          </ac:spMkLst>
        </pc:spChg>
        <pc:spChg chg="mod">
          <ac:chgData name="Inderpreet Uppal" userId="424deb32-369f-4bd5-aec2-d4a7366279d4" providerId="ADAL" clId="{082CFC86-4B3B-412E-98F8-BF9BC976C51B}" dt="2023-11-22T12:04:06.962" v="808" actId="1076"/>
          <ac:spMkLst>
            <pc:docMk/>
            <pc:sldMk cId="2512056275" sldId="4518"/>
            <ac:spMk id="5" creationId="{917A78AE-3E9C-9922-F298-823417261676}"/>
          </ac:spMkLst>
        </pc:spChg>
      </pc:sldChg>
      <pc:sldChg chg="modSp mod">
        <pc:chgData name="Inderpreet Uppal" userId="424deb32-369f-4bd5-aec2-d4a7366279d4" providerId="ADAL" clId="{082CFC86-4B3B-412E-98F8-BF9BC976C51B}" dt="2023-11-22T12:04:22.487" v="810" actId="14100"/>
        <pc:sldMkLst>
          <pc:docMk/>
          <pc:sldMk cId="923323789" sldId="4519"/>
        </pc:sldMkLst>
        <pc:spChg chg="mod">
          <ac:chgData name="Inderpreet Uppal" userId="424deb32-369f-4bd5-aec2-d4a7366279d4" providerId="ADAL" clId="{082CFC86-4B3B-412E-98F8-BF9BC976C51B}" dt="2023-11-22T12:04:22.487" v="810" actId="14100"/>
          <ac:spMkLst>
            <pc:docMk/>
            <pc:sldMk cId="923323789" sldId="4519"/>
            <ac:spMk id="6" creationId="{4481BF12-BDDE-258F-A4C8-3AF2F9712E75}"/>
          </ac:spMkLst>
        </pc:spChg>
      </pc:sldChg>
      <pc:sldChg chg="modSp mod">
        <pc:chgData name="Inderpreet Uppal" userId="424deb32-369f-4bd5-aec2-d4a7366279d4" providerId="ADAL" clId="{082CFC86-4B3B-412E-98F8-BF9BC976C51B}" dt="2023-11-22T12:06:38.785" v="814" actId="14100"/>
        <pc:sldMkLst>
          <pc:docMk/>
          <pc:sldMk cId="2378017308" sldId="4520"/>
        </pc:sldMkLst>
        <pc:spChg chg="mod">
          <ac:chgData name="Inderpreet Uppal" userId="424deb32-369f-4bd5-aec2-d4a7366279d4" providerId="ADAL" clId="{082CFC86-4B3B-412E-98F8-BF9BC976C51B}" dt="2023-11-22T12:06:38.785" v="814" actId="14100"/>
          <ac:spMkLst>
            <pc:docMk/>
            <pc:sldMk cId="2378017308" sldId="4520"/>
            <ac:spMk id="6" creationId="{097EC16B-49F8-D9B8-E2DA-4B61C2F49795}"/>
          </ac:spMkLst>
        </pc:spChg>
      </pc:sldChg>
      <pc:sldChg chg="modSp mod">
        <pc:chgData name="Inderpreet Uppal" userId="424deb32-369f-4bd5-aec2-d4a7366279d4" providerId="ADAL" clId="{082CFC86-4B3B-412E-98F8-BF9BC976C51B}" dt="2023-11-22T12:07:30.553" v="826" actId="1076"/>
        <pc:sldMkLst>
          <pc:docMk/>
          <pc:sldMk cId="409797368" sldId="4521"/>
        </pc:sldMkLst>
        <pc:spChg chg="mod">
          <ac:chgData name="Inderpreet Uppal" userId="424deb32-369f-4bd5-aec2-d4a7366279d4" providerId="ADAL" clId="{082CFC86-4B3B-412E-98F8-BF9BC976C51B}" dt="2023-11-22T12:07:30.553" v="826" actId="1076"/>
          <ac:spMkLst>
            <pc:docMk/>
            <pc:sldMk cId="409797368" sldId="4521"/>
            <ac:spMk id="3" creationId="{53C063E4-450B-2D3E-2FC4-3D2FAB267A01}"/>
          </ac:spMkLst>
        </pc:spChg>
      </pc:sldChg>
      <pc:sldChg chg="delSp modSp new mod">
        <pc:chgData name="Inderpreet Uppal" userId="424deb32-369f-4bd5-aec2-d4a7366279d4" providerId="ADAL" clId="{082CFC86-4B3B-412E-98F8-BF9BC976C51B}" dt="2023-11-22T11:58:42.320" v="673" actId="27636"/>
        <pc:sldMkLst>
          <pc:docMk/>
          <pc:sldMk cId="234173306" sldId="4523"/>
        </pc:sldMkLst>
        <pc:spChg chg="mod">
          <ac:chgData name="Inderpreet Uppal" userId="424deb32-369f-4bd5-aec2-d4a7366279d4" providerId="ADAL" clId="{082CFC86-4B3B-412E-98F8-BF9BC976C51B}" dt="2023-11-22T11:55:41.089" v="380" actId="113"/>
          <ac:spMkLst>
            <pc:docMk/>
            <pc:sldMk cId="234173306" sldId="4523"/>
            <ac:spMk id="2" creationId="{EC59B606-6EC9-768A-0A7A-2CC9164E2FC3}"/>
          </ac:spMkLst>
        </pc:spChg>
        <pc:spChg chg="mod">
          <ac:chgData name="Inderpreet Uppal" userId="424deb32-369f-4bd5-aec2-d4a7366279d4" providerId="ADAL" clId="{082CFC86-4B3B-412E-98F8-BF9BC976C51B}" dt="2023-11-22T11:58:42.320" v="673" actId="27636"/>
          <ac:spMkLst>
            <pc:docMk/>
            <pc:sldMk cId="234173306" sldId="4523"/>
            <ac:spMk id="3" creationId="{4E5DD9B9-7009-4D2B-122C-67835FB82041}"/>
          </ac:spMkLst>
        </pc:spChg>
        <pc:spChg chg="del">
          <ac:chgData name="Inderpreet Uppal" userId="424deb32-369f-4bd5-aec2-d4a7366279d4" providerId="ADAL" clId="{082CFC86-4B3B-412E-98F8-BF9BC976C51B}" dt="2023-11-22T11:55:31.060" v="377" actId="478"/>
          <ac:spMkLst>
            <pc:docMk/>
            <pc:sldMk cId="234173306" sldId="4523"/>
            <ac:spMk id="4" creationId="{C9B529C0-1C34-C018-EA75-A69A410E2A6E}"/>
          </ac:spMkLst>
        </pc:spChg>
      </pc:sldChg>
    </pc:docChg>
  </pc:docChgLst>
  <pc:docChgLst>
    <pc:chgData name="Inderpreet Uppal" userId="424deb32-369f-4bd5-aec2-d4a7366279d4" providerId="ADAL" clId="{27AAD67D-C6E8-4C41-BADD-4841A7E5D92A}"/>
    <pc:docChg chg="undo custSel addSld delSld modSld sldOrd addMainMaster delMainMaster">
      <pc:chgData name="Inderpreet Uppal" userId="424deb32-369f-4bd5-aec2-d4a7366279d4" providerId="ADAL" clId="{27AAD67D-C6E8-4C41-BADD-4841A7E5D92A}" dt="2024-07-31T10:54:47.821" v="1311" actId="404"/>
      <pc:docMkLst>
        <pc:docMk/>
      </pc:docMkLst>
      <pc:sldChg chg="del">
        <pc:chgData name="Inderpreet Uppal" userId="424deb32-369f-4bd5-aec2-d4a7366279d4" providerId="ADAL" clId="{27AAD67D-C6E8-4C41-BADD-4841A7E5D92A}" dt="2024-07-29T11:17:23.608" v="8" actId="2696"/>
        <pc:sldMkLst>
          <pc:docMk/>
          <pc:sldMk cId="1198994641" sldId="256"/>
        </pc:sldMkLst>
      </pc:sldChg>
      <pc:sldChg chg="addSp delSp del mod">
        <pc:chgData name="Inderpreet Uppal" userId="424deb32-369f-4bd5-aec2-d4a7366279d4" providerId="ADAL" clId="{27AAD67D-C6E8-4C41-BADD-4841A7E5D92A}" dt="2024-07-29T11:19:56.276" v="76" actId="2696"/>
        <pc:sldMkLst>
          <pc:docMk/>
          <pc:sldMk cId="3263343290" sldId="257"/>
        </pc:sldMkLst>
        <pc:spChg chg="add del">
          <ac:chgData name="Inderpreet Uppal" userId="424deb32-369f-4bd5-aec2-d4a7366279d4" providerId="ADAL" clId="{27AAD67D-C6E8-4C41-BADD-4841A7E5D92A}" dt="2024-07-29T11:18:11.023" v="37" actId="22"/>
          <ac:spMkLst>
            <pc:docMk/>
            <pc:sldMk cId="3263343290" sldId="257"/>
            <ac:spMk id="5" creationId="{664850A0-1FD9-C7F1-41B3-AB126A811DCB}"/>
          </ac:spMkLst>
        </pc:spChg>
      </pc:sldChg>
      <pc:sldChg chg="modSp mod">
        <pc:chgData name="Inderpreet Uppal" userId="424deb32-369f-4bd5-aec2-d4a7366279d4" providerId="ADAL" clId="{27AAD67D-C6E8-4C41-BADD-4841A7E5D92A}" dt="2024-07-29T11:17:20.197" v="7" actId="20577"/>
        <pc:sldMkLst>
          <pc:docMk/>
          <pc:sldMk cId="3034687750" sldId="262"/>
        </pc:sldMkLst>
        <pc:spChg chg="mod">
          <ac:chgData name="Inderpreet Uppal" userId="424deb32-369f-4bd5-aec2-d4a7366279d4" providerId="ADAL" clId="{27AAD67D-C6E8-4C41-BADD-4841A7E5D92A}" dt="2024-07-29T11:17:20.197" v="7" actId="20577"/>
          <ac:spMkLst>
            <pc:docMk/>
            <pc:sldMk cId="3034687750" sldId="262"/>
            <ac:spMk id="2" creationId="{00000000-0000-0000-0000-000000000000}"/>
          </ac:spMkLst>
        </pc:spChg>
      </pc:sldChg>
      <pc:sldChg chg="addSp modSp mod modNotesTx">
        <pc:chgData name="Inderpreet Uppal" userId="424deb32-369f-4bd5-aec2-d4a7366279d4" providerId="ADAL" clId="{27AAD67D-C6E8-4C41-BADD-4841A7E5D92A}" dt="2024-07-31T10:54:29.636" v="1303" actId="1076"/>
        <pc:sldMkLst>
          <pc:docMk/>
          <pc:sldMk cId="1040621695" sldId="280"/>
        </pc:sldMkLst>
        <pc:spChg chg="mod">
          <ac:chgData name="Inderpreet Uppal" userId="424deb32-369f-4bd5-aec2-d4a7366279d4" providerId="ADAL" clId="{27AAD67D-C6E8-4C41-BADD-4841A7E5D92A}" dt="2024-07-31T09:56:58.414" v="1073" actId="2711"/>
          <ac:spMkLst>
            <pc:docMk/>
            <pc:sldMk cId="1040621695" sldId="280"/>
            <ac:spMk id="2" creationId="{4AC215A4-E1C2-52B4-33EA-71A7F751953C}"/>
          </ac:spMkLst>
        </pc:spChg>
        <pc:spChg chg="mod">
          <ac:chgData name="Inderpreet Uppal" userId="424deb32-369f-4bd5-aec2-d4a7366279d4" providerId="ADAL" clId="{27AAD67D-C6E8-4C41-BADD-4841A7E5D92A}" dt="2024-07-31T09:58:10.977" v="1083" actId="207"/>
          <ac:spMkLst>
            <pc:docMk/>
            <pc:sldMk cId="1040621695" sldId="280"/>
            <ac:spMk id="3" creationId="{7F51CF91-A98B-C34B-7451-E136D8FFBD0E}"/>
          </ac:spMkLst>
        </pc:spChg>
        <pc:spChg chg="add mod">
          <ac:chgData name="Inderpreet Uppal" userId="424deb32-369f-4bd5-aec2-d4a7366279d4" providerId="ADAL" clId="{27AAD67D-C6E8-4C41-BADD-4841A7E5D92A}" dt="2024-07-31T10:54:29.636" v="1303" actId="1076"/>
          <ac:spMkLst>
            <pc:docMk/>
            <pc:sldMk cId="1040621695" sldId="280"/>
            <ac:spMk id="5" creationId="{CE68CCC1-B792-3D8F-2FAF-A9342F507A56}"/>
          </ac:spMkLst>
        </pc:spChg>
        <pc:picChg chg="add mod">
          <ac:chgData name="Inderpreet Uppal" userId="424deb32-369f-4bd5-aec2-d4a7366279d4" providerId="ADAL" clId="{27AAD67D-C6E8-4C41-BADD-4841A7E5D92A}" dt="2024-07-30T09:45:20.528" v="596" actId="1076"/>
          <ac:picMkLst>
            <pc:docMk/>
            <pc:sldMk cId="1040621695" sldId="280"/>
            <ac:picMk id="4" creationId="{B922B59E-1E78-459B-5B09-27D4DDAD9E87}"/>
          </ac:picMkLst>
        </pc:picChg>
      </pc:sldChg>
      <pc:sldChg chg="addSp modSp mod modNotesTx">
        <pc:chgData name="Inderpreet Uppal" userId="424deb32-369f-4bd5-aec2-d4a7366279d4" providerId="ADAL" clId="{27AAD67D-C6E8-4C41-BADD-4841A7E5D92A}" dt="2024-07-31T10:54:35.198" v="1305" actId="255"/>
        <pc:sldMkLst>
          <pc:docMk/>
          <pc:sldMk cId="64212642" sldId="281"/>
        </pc:sldMkLst>
        <pc:spChg chg="mod">
          <ac:chgData name="Inderpreet Uppal" userId="424deb32-369f-4bd5-aec2-d4a7366279d4" providerId="ADAL" clId="{27AAD67D-C6E8-4C41-BADD-4841A7E5D92A}" dt="2024-07-30T09:41:41.911" v="433" actId="20577"/>
          <ac:spMkLst>
            <pc:docMk/>
            <pc:sldMk cId="64212642" sldId="281"/>
            <ac:spMk id="2" creationId="{208F0E2B-F0CC-7542-7E15-3108234615D1}"/>
          </ac:spMkLst>
        </pc:spChg>
        <pc:spChg chg="mod">
          <ac:chgData name="Inderpreet Uppal" userId="424deb32-369f-4bd5-aec2-d4a7366279d4" providerId="ADAL" clId="{27AAD67D-C6E8-4C41-BADD-4841A7E5D92A}" dt="2024-07-30T09:42:55.845" v="551" actId="2711"/>
          <ac:spMkLst>
            <pc:docMk/>
            <pc:sldMk cId="64212642" sldId="281"/>
            <ac:spMk id="3" creationId="{3B2A9042-97A5-A060-FBFB-4AC221554FCD}"/>
          </ac:spMkLst>
        </pc:spChg>
        <pc:spChg chg="mod">
          <ac:chgData name="Inderpreet Uppal" userId="424deb32-369f-4bd5-aec2-d4a7366279d4" providerId="ADAL" clId="{27AAD67D-C6E8-4C41-BADD-4841A7E5D92A}" dt="2024-07-30T09:43:20.470" v="555" actId="2711"/>
          <ac:spMkLst>
            <pc:docMk/>
            <pc:sldMk cId="64212642" sldId="281"/>
            <ac:spMk id="4" creationId="{4AEEDC1B-EF90-6392-E412-90723339288C}"/>
          </ac:spMkLst>
        </pc:spChg>
        <pc:spChg chg="add mod">
          <ac:chgData name="Inderpreet Uppal" userId="424deb32-369f-4bd5-aec2-d4a7366279d4" providerId="ADAL" clId="{27AAD67D-C6E8-4C41-BADD-4841A7E5D92A}" dt="2024-07-31T10:54:35.198" v="1305" actId="255"/>
          <ac:spMkLst>
            <pc:docMk/>
            <pc:sldMk cId="64212642" sldId="281"/>
            <ac:spMk id="5" creationId="{CC6219BC-190F-F534-74E8-204526999A13}"/>
          </ac:spMkLst>
        </pc:spChg>
      </pc:sldChg>
      <pc:sldChg chg="addSp delSp modSp del mod">
        <pc:chgData name="Inderpreet Uppal" userId="424deb32-369f-4bd5-aec2-d4a7366279d4" providerId="ADAL" clId="{27AAD67D-C6E8-4C41-BADD-4841A7E5D92A}" dt="2024-07-30T09:40:57.477" v="377" actId="2696"/>
        <pc:sldMkLst>
          <pc:docMk/>
          <pc:sldMk cId="2311467919" sldId="4510"/>
        </pc:sldMkLst>
        <pc:spChg chg="add del mod">
          <ac:chgData name="Inderpreet Uppal" userId="424deb32-369f-4bd5-aec2-d4a7366279d4" providerId="ADAL" clId="{27AAD67D-C6E8-4C41-BADD-4841A7E5D92A}" dt="2024-07-30T08:46:27.475" v="87" actId="22"/>
          <ac:spMkLst>
            <pc:docMk/>
            <pc:sldMk cId="2311467919" sldId="4510"/>
            <ac:spMk id="16" creationId="{4B0DC293-6856-4D4A-8456-7FDE50F861C2}"/>
          </ac:spMkLst>
        </pc:spChg>
        <pc:spChg chg="mod">
          <ac:chgData name="Inderpreet Uppal" userId="424deb32-369f-4bd5-aec2-d4a7366279d4" providerId="ADAL" clId="{27AAD67D-C6E8-4C41-BADD-4841A7E5D92A}" dt="2024-07-30T08:46:46.606" v="89" actId="1076"/>
          <ac:spMkLst>
            <pc:docMk/>
            <pc:sldMk cId="2311467919" sldId="4510"/>
            <ac:spMk id="19" creationId="{C3372FF3-5829-0435-98D6-05648BED9DF4}"/>
          </ac:spMkLst>
        </pc:spChg>
      </pc:sldChg>
      <pc:sldChg chg="del">
        <pc:chgData name="Inderpreet Uppal" userId="424deb32-369f-4bd5-aec2-d4a7366279d4" providerId="ADAL" clId="{27AAD67D-C6E8-4C41-BADD-4841A7E5D92A}" dt="2024-07-30T09:43:39.931" v="557" actId="2696"/>
        <pc:sldMkLst>
          <pc:docMk/>
          <pc:sldMk cId="3574052562" sldId="4511"/>
        </pc:sldMkLst>
      </pc:sldChg>
      <pc:sldChg chg="del">
        <pc:chgData name="Inderpreet Uppal" userId="424deb32-369f-4bd5-aec2-d4a7366279d4" providerId="ADAL" clId="{27AAD67D-C6E8-4C41-BADD-4841A7E5D92A}" dt="2024-07-30T09:47:35.060" v="655" actId="2696"/>
        <pc:sldMkLst>
          <pc:docMk/>
          <pc:sldMk cId="1159971949" sldId="4512"/>
        </pc:sldMkLst>
      </pc:sldChg>
      <pc:sldChg chg="del">
        <pc:chgData name="Inderpreet Uppal" userId="424deb32-369f-4bd5-aec2-d4a7366279d4" providerId="ADAL" clId="{27AAD67D-C6E8-4C41-BADD-4841A7E5D92A}" dt="2024-07-30T09:48:16.082" v="672" actId="2696"/>
        <pc:sldMkLst>
          <pc:docMk/>
          <pc:sldMk cId="1854239241" sldId="4513"/>
        </pc:sldMkLst>
      </pc:sldChg>
      <pc:sldChg chg="del">
        <pc:chgData name="Inderpreet Uppal" userId="424deb32-369f-4bd5-aec2-d4a7366279d4" providerId="ADAL" clId="{27AAD67D-C6E8-4C41-BADD-4841A7E5D92A}" dt="2024-07-30T09:45:53.632" v="601" actId="2696"/>
        <pc:sldMkLst>
          <pc:docMk/>
          <pc:sldMk cId="1167193926" sldId="4514"/>
        </pc:sldMkLst>
      </pc:sldChg>
      <pc:sldChg chg="del">
        <pc:chgData name="Inderpreet Uppal" userId="424deb32-369f-4bd5-aec2-d4a7366279d4" providerId="ADAL" clId="{27AAD67D-C6E8-4C41-BADD-4841A7E5D92A}" dt="2024-07-30T09:54:07.072" v="734" actId="2696"/>
        <pc:sldMkLst>
          <pc:docMk/>
          <pc:sldMk cId="1933382286" sldId="4515"/>
        </pc:sldMkLst>
      </pc:sldChg>
      <pc:sldChg chg="del">
        <pc:chgData name="Inderpreet Uppal" userId="424deb32-369f-4bd5-aec2-d4a7366279d4" providerId="ADAL" clId="{27AAD67D-C6E8-4C41-BADD-4841A7E5D92A}" dt="2024-07-30T09:56:34.949" v="781" actId="2696"/>
        <pc:sldMkLst>
          <pc:docMk/>
          <pc:sldMk cId="3200017976" sldId="4516"/>
        </pc:sldMkLst>
      </pc:sldChg>
      <pc:sldChg chg="del">
        <pc:chgData name="Inderpreet Uppal" userId="424deb32-369f-4bd5-aec2-d4a7366279d4" providerId="ADAL" clId="{27AAD67D-C6E8-4C41-BADD-4841A7E5D92A}" dt="2024-07-30T10:00:42.350" v="874" actId="2696"/>
        <pc:sldMkLst>
          <pc:docMk/>
          <pc:sldMk cId="3127887763" sldId="4517"/>
        </pc:sldMkLst>
      </pc:sldChg>
      <pc:sldChg chg="del">
        <pc:chgData name="Inderpreet Uppal" userId="424deb32-369f-4bd5-aec2-d4a7366279d4" providerId="ADAL" clId="{27AAD67D-C6E8-4C41-BADD-4841A7E5D92A}" dt="2024-07-30T09:59:13.076" v="840" actId="2696"/>
        <pc:sldMkLst>
          <pc:docMk/>
          <pc:sldMk cId="2512056275" sldId="4518"/>
        </pc:sldMkLst>
      </pc:sldChg>
      <pc:sldChg chg="del">
        <pc:chgData name="Inderpreet Uppal" userId="424deb32-369f-4bd5-aec2-d4a7366279d4" providerId="ADAL" clId="{27AAD67D-C6E8-4C41-BADD-4841A7E5D92A}" dt="2024-07-30T09:59:43.907" v="856" actId="2696"/>
        <pc:sldMkLst>
          <pc:docMk/>
          <pc:sldMk cId="923323789" sldId="4519"/>
        </pc:sldMkLst>
      </pc:sldChg>
      <pc:sldChg chg="del">
        <pc:chgData name="Inderpreet Uppal" userId="424deb32-369f-4bd5-aec2-d4a7366279d4" providerId="ADAL" clId="{27AAD67D-C6E8-4C41-BADD-4841A7E5D92A}" dt="2024-07-30T10:01:09.665" v="878" actId="2696"/>
        <pc:sldMkLst>
          <pc:docMk/>
          <pc:sldMk cId="2378017308" sldId="4520"/>
        </pc:sldMkLst>
      </pc:sldChg>
      <pc:sldChg chg="del">
        <pc:chgData name="Inderpreet Uppal" userId="424deb32-369f-4bd5-aec2-d4a7366279d4" providerId="ADAL" clId="{27AAD67D-C6E8-4C41-BADD-4841A7E5D92A}" dt="2024-07-30T09:59:48.128" v="857" actId="2696"/>
        <pc:sldMkLst>
          <pc:docMk/>
          <pc:sldMk cId="409797368" sldId="4521"/>
        </pc:sldMkLst>
      </pc:sldChg>
      <pc:sldChg chg="add del">
        <pc:chgData name="Inderpreet Uppal" userId="424deb32-369f-4bd5-aec2-d4a7366279d4" providerId="ADAL" clId="{27AAD67D-C6E8-4C41-BADD-4841A7E5D92A}" dt="2024-07-29T11:18:20.696" v="40" actId="2696"/>
        <pc:sldMkLst>
          <pc:docMk/>
          <pc:sldMk cId="915111718" sldId="4522"/>
        </pc:sldMkLst>
      </pc:sldChg>
      <pc:sldChg chg="del">
        <pc:chgData name="Inderpreet Uppal" userId="424deb32-369f-4bd5-aec2-d4a7366279d4" providerId="ADAL" clId="{27AAD67D-C6E8-4C41-BADD-4841A7E5D92A}" dt="2024-07-30T09:54:55.497" v="751" actId="2696"/>
        <pc:sldMkLst>
          <pc:docMk/>
          <pc:sldMk cId="234173306" sldId="4523"/>
        </pc:sldMkLst>
      </pc:sldChg>
      <pc:sldChg chg="modSp mod">
        <pc:chgData name="Inderpreet Uppal" userId="424deb32-369f-4bd5-aec2-d4a7366279d4" providerId="ADAL" clId="{27AAD67D-C6E8-4C41-BADD-4841A7E5D92A}" dt="2024-07-31T09:50:50.093" v="903" actId="1076"/>
        <pc:sldMkLst>
          <pc:docMk/>
          <pc:sldMk cId="2797396164" sldId="4524"/>
        </pc:sldMkLst>
        <pc:spChg chg="mod">
          <ac:chgData name="Inderpreet Uppal" userId="424deb32-369f-4bd5-aec2-d4a7366279d4" providerId="ADAL" clId="{27AAD67D-C6E8-4C41-BADD-4841A7E5D92A}" dt="2024-07-31T09:50:50.093" v="903" actId="1076"/>
          <ac:spMkLst>
            <pc:docMk/>
            <pc:sldMk cId="2797396164" sldId="4524"/>
            <ac:spMk id="6" creationId="{72D506BB-2053-A0E1-FF0D-BEA124D10441}"/>
          </ac:spMkLst>
        </pc:spChg>
      </pc:sldChg>
      <pc:sldChg chg="modSp add del mod modNotesTx">
        <pc:chgData name="Inderpreet Uppal" userId="424deb32-369f-4bd5-aec2-d4a7366279d4" providerId="ADAL" clId="{27AAD67D-C6E8-4C41-BADD-4841A7E5D92A}" dt="2024-07-31T10:54:47.821" v="1311" actId="404"/>
        <pc:sldMkLst>
          <pc:docMk/>
          <pc:sldMk cId="3217824224" sldId="4525"/>
        </pc:sldMkLst>
        <pc:spChg chg="mod">
          <ac:chgData name="Inderpreet Uppal" userId="424deb32-369f-4bd5-aec2-d4a7366279d4" providerId="ADAL" clId="{27AAD67D-C6E8-4C41-BADD-4841A7E5D92A}" dt="2024-07-31T09:52:09.562" v="988" actId="2711"/>
          <ac:spMkLst>
            <pc:docMk/>
            <pc:sldMk cId="3217824224" sldId="4525"/>
            <ac:spMk id="2" creationId="{AA75F22E-FCFD-1795-4D49-B13ABE785563}"/>
          </ac:spMkLst>
        </pc:spChg>
        <pc:spChg chg="mod">
          <ac:chgData name="Inderpreet Uppal" userId="424deb32-369f-4bd5-aec2-d4a7366279d4" providerId="ADAL" clId="{27AAD67D-C6E8-4C41-BADD-4841A7E5D92A}" dt="2024-07-31T09:52:04.385" v="987" actId="2711"/>
          <ac:spMkLst>
            <pc:docMk/>
            <pc:sldMk cId="3217824224" sldId="4525"/>
            <ac:spMk id="3" creationId="{A1CD647F-DB05-0381-5156-EA59B51808DE}"/>
          </ac:spMkLst>
        </pc:spChg>
        <pc:spChg chg="mod">
          <ac:chgData name="Inderpreet Uppal" userId="424deb32-369f-4bd5-aec2-d4a7366279d4" providerId="ADAL" clId="{27AAD67D-C6E8-4C41-BADD-4841A7E5D92A}" dt="2024-07-31T10:54:47.821" v="1311" actId="404"/>
          <ac:spMkLst>
            <pc:docMk/>
            <pc:sldMk cId="3217824224" sldId="4525"/>
            <ac:spMk id="7" creationId="{52AC0B88-A4E0-60A1-B6FA-A39565842CC3}"/>
          </ac:spMkLst>
        </pc:spChg>
      </pc:sldChg>
      <pc:sldChg chg="addSp delSp modSp mod modNotesTx">
        <pc:chgData name="Inderpreet Uppal" userId="424deb32-369f-4bd5-aec2-d4a7366279d4" providerId="ADAL" clId="{27AAD67D-C6E8-4C41-BADD-4841A7E5D92A}" dt="2024-07-31T10:54:41.252" v="1307" actId="403"/>
        <pc:sldMkLst>
          <pc:docMk/>
          <pc:sldMk cId="3604194253" sldId="4526"/>
        </pc:sldMkLst>
        <pc:spChg chg="mod">
          <ac:chgData name="Inderpreet Uppal" userId="424deb32-369f-4bd5-aec2-d4a7366279d4" providerId="ADAL" clId="{27AAD67D-C6E8-4C41-BADD-4841A7E5D92A}" dt="2024-07-30T08:47:05.202" v="114" actId="20577"/>
          <ac:spMkLst>
            <pc:docMk/>
            <pc:sldMk cId="3604194253" sldId="4526"/>
            <ac:spMk id="2" creationId="{AA75F22E-FCFD-1795-4D49-B13ABE785563}"/>
          </ac:spMkLst>
        </pc:spChg>
        <pc:spChg chg="mod">
          <ac:chgData name="Inderpreet Uppal" userId="424deb32-369f-4bd5-aec2-d4a7366279d4" providerId="ADAL" clId="{27AAD67D-C6E8-4C41-BADD-4841A7E5D92A}" dt="2024-07-31T09:54:09.521" v="1058" actId="20577"/>
          <ac:spMkLst>
            <pc:docMk/>
            <pc:sldMk cId="3604194253" sldId="4526"/>
            <ac:spMk id="3" creationId="{A1CD647F-DB05-0381-5156-EA59B51808DE}"/>
          </ac:spMkLst>
        </pc:spChg>
        <pc:spChg chg="mod">
          <ac:chgData name="Inderpreet Uppal" userId="424deb32-369f-4bd5-aec2-d4a7366279d4" providerId="ADAL" clId="{27AAD67D-C6E8-4C41-BADD-4841A7E5D92A}" dt="2024-07-31T10:54:41.252" v="1307" actId="403"/>
          <ac:spMkLst>
            <pc:docMk/>
            <pc:sldMk cId="3604194253" sldId="4526"/>
            <ac:spMk id="7" creationId="{52AC0B88-A4E0-60A1-B6FA-A39565842CC3}"/>
          </ac:spMkLst>
        </pc:spChg>
        <pc:spChg chg="add mod">
          <ac:chgData name="Inderpreet Uppal" userId="424deb32-369f-4bd5-aec2-d4a7366279d4" providerId="ADAL" clId="{27AAD67D-C6E8-4C41-BADD-4841A7E5D92A}" dt="2024-07-30T09:40:44.246" v="375" actId="1076"/>
          <ac:spMkLst>
            <pc:docMk/>
            <pc:sldMk cId="3604194253" sldId="4526"/>
            <ac:spMk id="9" creationId="{93019570-DC9B-413A-2693-CF0734D1E41F}"/>
          </ac:spMkLst>
        </pc:spChg>
        <pc:spChg chg="add mod">
          <ac:chgData name="Inderpreet Uppal" userId="424deb32-369f-4bd5-aec2-d4a7366279d4" providerId="ADAL" clId="{27AAD67D-C6E8-4C41-BADD-4841A7E5D92A}" dt="2024-07-30T09:40:49.064" v="376" actId="1076"/>
          <ac:spMkLst>
            <pc:docMk/>
            <pc:sldMk cId="3604194253" sldId="4526"/>
            <ac:spMk id="10" creationId="{BFB3362C-38F8-1516-D457-3F9DED06BBDC}"/>
          </ac:spMkLst>
        </pc:spChg>
        <pc:picChg chg="add mod">
          <ac:chgData name="Inderpreet Uppal" userId="424deb32-369f-4bd5-aec2-d4a7366279d4" providerId="ADAL" clId="{27AAD67D-C6E8-4C41-BADD-4841A7E5D92A}" dt="2024-07-30T09:08:58.475" v="374" actId="1076"/>
          <ac:picMkLst>
            <pc:docMk/>
            <pc:sldMk cId="3604194253" sldId="4526"/>
            <ac:picMk id="4" creationId="{0A842BE1-0768-42EC-975B-18BA85B9A2BA}"/>
          </ac:picMkLst>
        </pc:picChg>
        <pc:picChg chg="del">
          <ac:chgData name="Inderpreet Uppal" userId="424deb32-369f-4bd5-aec2-d4a7366279d4" providerId="ADAL" clId="{27AAD67D-C6E8-4C41-BADD-4841A7E5D92A}" dt="2024-07-30T09:08:47.467" v="370" actId="478"/>
          <ac:picMkLst>
            <pc:docMk/>
            <pc:sldMk cId="3604194253" sldId="4526"/>
            <ac:picMk id="5" creationId="{877E05BD-271C-D348-2B3F-C257343614A3}"/>
          </ac:picMkLst>
        </pc:picChg>
        <pc:picChg chg="del">
          <ac:chgData name="Inderpreet Uppal" userId="424deb32-369f-4bd5-aec2-d4a7366279d4" providerId="ADAL" clId="{27AAD67D-C6E8-4C41-BADD-4841A7E5D92A}" dt="2024-07-30T09:08:47.467" v="370" actId="478"/>
          <ac:picMkLst>
            <pc:docMk/>
            <pc:sldMk cId="3604194253" sldId="4526"/>
            <ac:picMk id="6" creationId="{4F3E2ABD-0B3E-0E8F-248D-687C8C167472}"/>
          </ac:picMkLst>
        </pc:picChg>
        <pc:picChg chg="add mod">
          <ac:chgData name="Inderpreet Uppal" userId="424deb32-369f-4bd5-aec2-d4a7366279d4" providerId="ADAL" clId="{27AAD67D-C6E8-4C41-BADD-4841A7E5D92A}" dt="2024-07-30T09:08:49.907" v="372" actId="1076"/>
          <ac:picMkLst>
            <pc:docMk/>
            <pc:sldMk cId="3604194253" sldId="4526"/>
            <ac:picMk id="8" creationId="{4DFDAD10-1C03-CB5B-6B7A-4AAE59741AD5}"/>
          </ac:picMkLst>
        </pc:picChg>
      </pc:sldChg>
      <pc:sldChg chg="addSp delSp modSp mod modNotesTx">
        <pc:chgData name="Inderpreet Uppal" userId="424deb32-369f-4bd5-aec2-d4a7366279d4" providerId="ADAL" clId="{27AAD67D-C6E8-4C41-BADD-4841A7E5D92A}" dt="2024-07-31T10:54:25.135" v="1302" actId="207"/>
        <pc:sldMkLst>
          <pc:docMk/>
          <pc:sldMk cId="3992927806" sldId="4527"/>
        </pc:sldMkLst>
        <pc:spChg chg="mod">
          <ac:chgData name="Inderpreet Uppal" userId="424deb32-369f-4bd5-aec2-d4a7366279d4" providerId="ADAL" clId="{27AAD67D-C6E8-4C41-BADD-4841A7E5D92A}" dt="2024-07-31T10:01:23.935" v="1109" actId="20577"/>
          <ac:spMkLst>
            <pc:docMk/>
            <pc:sldMk cId="3992927806" sldId="4527"/>
            <ac:spMk id="2" creationId="{208F0E2B-F0CC-7542-7E15-3108234615D1}"/>
          </ac:spMkLst>
        </pc:spChg>
        <pc:spChg chg="mod">
          <ac:chgData name="Inderpreet Uppal" userId="424deb32-369f-4bd5-aec2-d4a7366279d4" providerId="ADAL" clId="{27AAD67D-C6E8-4C41-BADD-4841A7E5D92A}" dt="2024-07-31T10:03:38.700" v="1134" actId="20577"/>
          <ac:spMkLst>
            <pc:docMk/>
            <pc:sldMk cId="3992927806" sldId="4527"/>
            <ac:spMk id="3" creationId="{3B2A9042-97A5-A060-FBFB-4AC221554FCD}"/>
          </ac:spMkLst>
        </pc:spChg>
        <pc:spChg chg="mod">
          <ac:chgData name="Inderpreet Uppal" userId="424deb32-369f-4bd5-aec2-d4a7366279d4" providerId="ADAL" clId="{27AAD67D-C6E8-4C41-BADD-4841A7E5D92A}" dt="2024-07-31T10:03:03.357" v="1131" actId="2711"/>
          <ac:spMkLst>
            <pc:docMk/>
            <pc:sldMk cId="3992927806" sldId="4527"/>
            <ac:spMk id="4" creationId="{4AEEDC1B-EF90-6392-E412-90723339288C}"/>
          </ac:spMkLst>
        </pc:spChg>
        <pc:spChg chg="del">
          <ac:chgData name="Inderpreet Uppal" userId="424deb32-369f-4bd5-aec2-d4a7366279d4" providerId="ADAL" clId="{27AAD67D-C6E8-4C41-BADD-4841A7E5D92A}" dt="2024-07-30T09:47:29.168" v="652" actId="478"/>
          <ac:spMkLst>
            <pc:docMk/>
            <pc:sldMk cId="3992927806" sldId="4527"/>
            <ac:spMk id="5" creationId="{CC6219BC-190F-F534-74E8-204526999A13}"/>
          </ac:spMkLst>
        </pc:spChg>
        <pc:spChg chg="add mod">
          <ac:chgData name="Inderpreet Uppal" userId="424deb32-369f-4bd5-aec2-d4a7366279d4" providerId="ADAL" clId="{27AAD67D-C6E8-4C41-BADD-4841A7E5D92A}" dt="2024-07-31T10:54:25.135" v="1302" actId="207"/>
          <ac:spMkLst>
            <pc:docMk/>
            <pc:sldMk cId="3992927806" sldId="4527"/>
            <ac:spMk id="6" creationId="{363334A8-FBEB-5BE8-0B97-12490CB7E99A}"/>
          </ac:spMkLst>
        </pc:spChg>
      </pc:sldChg>
      <pc:sldChg chg="delSp modSp mod modNotesTx">
        <pc:chgData name="Inderpreet Uppal" userId="424deb32-369f-4bd5-aec2-d4a7366279d4" providerId="ADAL" clId="{27AAD67D-C6E8-4C41-BADD-4841A7E5D92A}" dt="2024-07-31T10:54:21.230" v="1300" actId="1076"/>
        <pc:sldMkLst>
          <pc:docMk/>
          <pc:sldMk cId="21326855" sldId="4528"/>
        </pc:sldMkLst>
        <pc:spChg chg="mod">
          <ac:chgData name="Inderpreet Uppal" userId="424deb32-369f-4bd5-aec2-d4a7366279d4" providerId="ADAL" clId="{27AAD67D-C6E8-4C41-BADD-4841A7E5D92A}" dt="2024-07-30T09:47:48.913" v="667" actId="20577"/>
          <ac:spMkLst>
            <pc:docMk/>
            <pc:sldMk cId="21326855" sldId="4528"/>
            <ac:spMk id="2" creationId="{4AC215A4-E1C2-52B4-33EA-71A7F751953C}"/>
          </ac:spMkLst>
        </pc:spChg>
        <pc:spChg chg="mod">
          <ac:chgData name="Inderpreet Uppal" userId="424deb32-369f-4bd5-aec2-d4a7366279d4" providerId="ADAL" clId="{27AAD67D-C6E8-4C41-BADD-4841A7E5D92A}" dt="2024-07-30T09:48:08.266" v="670" actId="33524"/>
          <ac:spMkLst>
            <pc:docMk/>
            <pc:sldMk cId="21326855" sldId="4528"/>
            <ac:spMk id="3" creationId="{7F51CF91-A98B-C34B-7451-E136D8FFBD0E}"/>
          </ac:spMkLst>
        </pc:spChg>
        <pc:spChg chg="mod">
          <ac:chgData name="Inderpreet Uppal" userId="424deb32-369f-4bd5-aec2-d4a7366279d4" providerId="ADAL" clId="{27AAD67D-C6E8-4C41-BADD-4841A7E5D92A}" dt="2024-07-31T10:54:21.230" v="1300" actId="1076"/>
          <ac:spMkLst>
            <pc:docMk/>
            <pc:sldMk cId="21326855" sldId="4528"/>
            <ac:spMk id="5" creationId="{CE68CCC1-B792-3D8F-2FAF-A9342F507A56}"/>
          </ac:spMkLst>
        </pc:spChg>
        <pc:picChg chg="del">
          <ac:chgData name="Inderpreet Uppal" userId="424deb32-369f-4bd5-aec2-d4a7366279d4" providerId="ADAL" clId="{27AAD67D-C6E8-4C41-BADD-4841A7E5D92A}" dt="2024-07-30T09:48:12.329" v="671" actId="478"/>
          <ac:picMkLst>
            <pc:docMk/>
            <pc:sldMk cId="21326855" sldId="4528"/>
            <ac:picMk id="4" creationId="{B922B59E-1E78-459B-5B09-27D4DDAD9E87}"/>
          </ac:picMkLst>
        </pc:picChg>
      </pc:sldChg>
      <pc:sldChg chg="addSp modSp mod modNotesTx">
        <pc:chgData name="Inderpreet Uppal" userId="424deb32-369f-4bd5-aec2-d4a7366279d4" providerId="ADAL" clId="{27AAD67D-C6E8-4C41-BADD-4841A7E5D92A}" dt="2024-07-31T10:54:16.221" v="1299" actId="14100"/>
        <pc:sldMkLst>
          <pc:docMk/>
          <pc:sldMk cId="2273065666" sldId="4529"/>
        </pc:sldMkLst>
        <pc:spChg chg="mod">
          <ac:chgData name="Inderpreet Uppal" userId="424deb32-369f-4bd5-aec2-d4a7366279d4" providerId="ADAL" clId="{27AAD67D-C6E8-4C41-BADD-4841A7E5D92A}" dt="2024-07-30T09:53:13.329" v="700" actId="20577"/>
          <ac:spMkLst>
            <pc:docMk/>
            <pc:sldMk cId="2273065666" sldId="4529"/>
            <ac:spMk id="2" creationId="{4AC215A4-E1C2-52B4-33EA-71A7F751953C}"/>
          </ac:spMkLst>
        </pc:spChg>
        <pc:spChg chg="mod">
          <ac:chgData name="Inderpreet Uppal" userId="424deb32-369f-4bd5-aec2-d4a7366279d4" providerId="ADAL" clId="{27AAD67D-C6E8-4C41-BADD-4841A7E5D92A}" dt="2024-07-31T10:33:09.532" v="1155" actId="20577"/>
          <ac:spMkLst>
            <pc:docMk/>
            <pc:sldMk cId="2273065666" sldId="4529"/>
            <ac:spMk id="3" creationId="{7F51CF91-A98B-C34B-7451-E136D8FFBD0E}"/>
          </ac:spMkLst>
        </pc:spChg>
        <pc:spChg chg="add mod">
          <ac:chgData name="Inderpreet Uppal" userId="424deb32-369f-4bd5-aec2-d4a7366279d4" providerId="ADAL" clId="{27AAD67D-C6E8-4C41-BADD-4841A7E5D92A}" dt="2024-07-31T10:54:16.221" v="1299" actId="14100"/>
          <ac:spMkLst>
            <pc:docMk/>
            <pc:sldMk cId="2273065666" sldId="4529"/>
            <ac:spMk id="4" creationId="{4FC728DF-5B87-4DCF-10ED-579AC7B9640E}"/>
          </ac:spMkLst>
        </pc:spChg>
      </pc:sldChg>
      <pc:sldChg chg="modSp mod modNotesTx">
        <pc:chgData name="Inderpreet Uppal" userId="424deb32-369f-4bd5-aec2-d4a7366279d4" providerId="ADAL" clId="{27AAD67D-C6E8-4C41-BADD-4841A7E5D92A}" dt="2024-07-31T10:39:21.190" v="1170" actId="14100"/>
        <pc:sldMkLst>
          <pc:docMk/>
          <pc:sldMk cId="3424105582" sldId="4530"/>
        </pc:sldMkLst>
        <pc:spChg chg="mod">
          <ac:chgData name="Inderpreet Uppal" userId="424deb32-369f-4bd5-aec2-d4a7366279d4" providerId="ADAL" clId="{27AAD67D-C6E8-4C41-BADD-4841A7E5D92A}" dt="2024-07-30T09:54:31.145" v="747" actId="20577"/>
          <ac:spMkLst>
            <pc:docMk/>
            <pc:sldMk cId="3424105582" sldId="4530"/>
            <ac:spMk id="2" creationId="{4AC215A4-E1C2-52B4-33EA-71A7F751953C}"/>
          </ac:spMkLst>
        </pc:spChg>
        <pc:spChg chg="mod">
          <ac:chgData name="Inderpreet Uppal" userId="424deb32-369f-4bd5-aec2-d4a7366279d4" providerId="ADAL" clId="{27AAD67D-C6E8-4C41-BADD-4841A7E5D92A}" dt="2024-07-30T09:55:26.219" v="752" actId="2710"/>
          <ac:spMkLst>
            <pc:docMk/>
            <pc:sldMk cId="3424105582" sldId="4530"/>
            <ac:spMk id="3" creationId="{7F51CF91-A98B-C34B-7451-E136D8FFBD0E}"/>
          </ac:spMkLst>
        </pc:spChg>
        <pc:spChg chg="mod">
          <ac:chgData name="Inderpreet Uppal" userId="424deb32-369f-4bd5-aec2-d4a7366279d4" providerId="ADAL" clId="{27AAD67D-C6E8-4C41-BADD-4841A7E5D92A}" dt="2024-07-31T10:39:21.190" v="1170" actId="14100"/>
          <ac:spMkLst>
            <pc:docMk/>
            <pc:sldMk cId="3424105582" sldId="4530"/>
            <ac:spMk id="4" creationId="{4FC728DF-5B87-4DCF-10ED-579AC7B9640E}"/>
          </ac:spMkLst>
        </pc:spChg>
      </pc:sldChg>
      <pc:sldChg chg="modSp add mod modNotesTx">
        <pc:chgData name="Inderpreet Uppal" userId="424deb32-369f-4bd5-aec2-d4a7366279d4" providerId="ADAL" clId="{27AAD67D-C6E8-4C41-BADD-4841A7E5D92A}" dt="2024-07-31T10:54:06.396" v="1297" actId="1076"/>
        <pc:sldMkLst>
          <pc:docMk/>
          <pc:sldMk cId="4182877253" sldId="4531"/>
        </pc:sldMkLst>
        <pc:spChg chg="mod">
          <ac:chgData name="Inderpreet Uppal" userId="424deb32-369f-4bd5-aec2-d4a7366279d4" providerId="ADAL" clId="{27AAD67D-C6E8-4C41-BADD-4841A7E5D92A}" dt="2024-07-31T10:43:01.411" v="1181" actId="2711"/>
          <ac:spMkLst>
            <pc:docMk/>
            <pc:sldMk cId="4182877253" sldId="4531"/>
            <ac:spMk id="2" creationId="{4AC215A4-E1C2-52B4-33EA-71A7F751953C}"/>
          </ac:spMkLst>
        </pc:spChg>
        <pc:spChg chg="mod">
          <ac:chgData name="Inderpreet Uppal" userId="424deb32-369f-4bd5-aec2-d4a7366279d4" providerId="ADAL" clId="{27AAD67D-C6E8-4C41-BADD-4841A7E5D92A}" dt="2024-07-30T09:56:29.519" v="780" actId="404"/>
          <ac:spMkLst>
            <pc:docMk/>
            <pc:sldMk cId="4182877253" sldId="4531"/>
            <ac:spMk id="3" creationId="{7F51CF91-A98B-C34B-7451-E136D8FFBD0E}"/>
          </ac:spMkLst>
        </pc:spChg>
        <pc:spChg chg="mod">
          <ac:chgData name="Inderpreet Uppal" userId="424deb32-369f-4bd5-aec2-d4a7366279d4" providerId="ADAL" clId="{27AAD67D-C6E8-4C41-BADD-4841A7E5D92A}" dt="2024-07-31T10:54:06.396" v="1297" actId="1076"/>
          <ac:spMkLst>
            <pc:docMk/>
            <pc:sldMk cId="4182877253" sldId="4531"/>
            <ac:spMk id="4" creationId="{4FC728DF-5B87-4DCF-10ED-579AC7B9640E}"/>
          </ac:spMkLst>
        </pc:spChg>
      </pc:sldChg>
      <pc:sldChg chg="addSp modSp mod">
        <pc:chgData name="Inderpreet Uppal" userId="424deb32-369f-4bd5-aec2-d4a7366279d4" providerId="ADAL" clId="{27AAD67D-C6E8-4C41-BADD-4841A7E5D92A}" dt="2024-07-31T10:54:02.754" v="1296" actId="1076"/>
        <pc:sldMkLst>
          <pc:docMk/>
          <pc:sldMk cId="2174602513" sldId="4532"/>
        </pc:sldMkLst>
        <pc:spChg chg="mod">
          <ac:chgData name="Inderpreet Uppal" userId="424deb32-369f-4bd5-aec2-d4a7366279d4" providerId="ADAL" clId="{27AAD67D-C6E8-4C41-BADD-4841A7E5D92A}" dt="2024-07-31T10:44:57.055" v="1271" actId="2711"/>
          <ac:spMkLst>
            <pc:docMk/>
            <pc:sldMk cId="2174602513" sldId="4532"/>
            <ac:spMk id="2" creationId="{208F0E2B-F0CC-7542-7E15-3108234615D1}"/>
          </ac:spMkLst>
        </pc:spChg>
        <pc:spChg chg="mod">
          <ac:chgData name="Inderpreet Uppal" userId="424deb32-369f-4bd5-aec2-d4a7366279d4" providerId="ADAL" clId="{27AAD67D-C6E8-4C41-BADD-4841A7E5D92A}" dt="2024-07-31T10:44:24.311" v="1267" actId="12"/>
          <ac:spMkLst>
            <pc:docMk/>
            <pc:sldMk cId="2174602513" sldId="4532"/>
            <ac:spMk id="3" creationId="{3B2A9042-97A5-A060-FBFB-4AC221554FCD}"/>
          </ac:spMkLst>
        </pc:spChg>
        <pc:spChg chg="mod">
          <ac:chgData name="Inderpreet Uppal" userId="424deb32-369f-4bd5-aec2-d4a7366279d4" providerId="ADAL" clId="{27AAD67D-C6E8-4C41-BADD-4841A7E5D92A}" dt="2024-07-31T10:43:46.321" v="1245" actId="20577"/>
          <ac:spMkLst>
            <pc:docMk/>
            <pc:sldMk cId="2174602513" sldId="4532"/>
            <ac:spMk id="4" creationId="{4AEEDC1B-EF90-6392-E412-90723339288C}"/>
          </ac:spMkLst>
        </pc:spChg>
        <pc:spChg chg="add mod">
          <ac:chgData name="Inderpreet Uppal" userId="424deb32-369f-4bd5-aec2-d4a7366279d4" providerId="ADAL" clId="{27AAD67D-C6E8-4C41-BADD-4841A7E5D92A}" dt="2024-07-31T10:54:02.754" v="1296" actId="1076"/>
          <ac:spMkLst>
            <pc:docMk/>
            <pc:sldMk cId="2174602513" sldId="4532"/>
            <ac:spMk id="5" creationId="{E9E8C4CF-1134-3592-7874-F7CBBA655D65}"/>
          </ac:spMkLst>
        </pc:spChg>
      </pc:sldChg>
      <pc:sldChg chg="modSp mod">
        <pc:chgData name="Inderpreet Uppal" userId="424deb32-369f-4bd5-aec2-d4a7366279d4" providerId="ADAL" clId="{27AAD67D-C6E8-4C41-BADD-4841A7E5D92A}" dt="2024-07-31T10:53:51.661" v="1294" actId="1076"/>
        <pc:sldMkLst>
          <pc:docMk/>
          <pc:sldMk cId="1951511092" sldId="4533"/>
        </pc:sldMkLst>
        <pc:spChg chg="mod">
          <ac:chgData name="Inderpreet Uppal" userId="424deb32-369f-4bd5-aec2-d4a7366279d4" providerId="ADAL" clId="{27AAD67D-C6E8-4C41-BADD-4841A7E5D92A}" dt="2024-07-30T10:00:04.891" v="866" actId="20577"/>
          <ac:spMkLst>
            <pc:docMk/>
            <pc:sldMk cId="1951511092" sldId="4533"/>
            <ac:spMk id="2" creationId="{4AC215A4-E1C2-52B4-33EA-71A7F751953C}"/>
          </ac:spMkLst>
        </pc:spChg>
        <pc:spChg chg="mod">
          <ac:chgData name="Inderpreet Uppal" userId="424deb32-369f-4bd5-aec2-d4a7366279d4" providerId="ADAL" clId="{27AAD67D-C6E8-4C41-BADD-4841A7E5D92A}" dt="2024-07-30T10:00:56.446" v="875"/>
          <ac:spMkLst>
            <pc:docMk/>
            <pc:sldMk cId="1951511092" sldId="4533"/>
            <ac:spMk id="3" creationId="{7F51CF91-A98B-C34B-7451-E136D8FFBD0E}"/>
          </ac:spMkLst>
        </pc:spChg>
        <pc:spChg chg="mod">
          <ac:chgData name="Inderpreet Uppal" userId="424deb32-369f-4bd5-aec2-d4a7366279d4" providerId="ADAL" clId="{27AAD67D-C6E8-4C41-BADD-4841A7E5D92A}" dt="2024-07-31T10:53:51.661" v="1294" actId="1076"/>
          <ac:spMkLst>
            <pc:docMk/>
            <pc:sldMk cId="1951511092" sldId="4533"/>
            <ac:spMk id="4" creationId="{4FC728DF-5B87-4DCF-10ED-579AC7B9640E}"/>
          </ac:spMkLst>
        </pc:spChg>
      </pc:sldChg>
      <pc:sldChg chg="modSp mod ord">
        <pc:chgData name="Inderpreet Uppal" userId="424deb32-369f-4bd5-aec2-d4a7366279d4" providerId="ADAL" clId="{27AAD67D-C6E8-4C41-BADD-4841A7E5D92A}" dt="2024-07-31T10:54:00.007" v="1295" actId="1076"/>
        <pc:sldMkLst>
          <pc:docMk/>
          <pc:sldMk cId="1530743443" sldId="4534"/>
        </pc:sldMkLst>
        <pc:spChg chg="mod">
          <ac:chgData name="Inderpreet Uppal" userId="424deb32-369f-4bd5-aec2-d4a7366279d4" providerId="ADAL" clId="{27AAD67D-C6E8-4C41-BADD-4841A7E5D92A}" dt="2024-07-31T10:53:19.926" v="1273" actId="2711"/>
          <ac:spMkLst>
            <pc:docMk/>
            <pc:sldMk cId="1530743443" sldId="4534"/>
            <ac:spMk id="2" creationId="{4AC215A4-E1C2-52B4-33EA-71A7F751953C}"/>
          </ac:spMkLst>
        </pc:spChg>
        <pc:spChg chg="mod">
          <ac:chgData name="Inderpreet Uppal" userId="424deb32-369f-4bd5-aec2-d4a7366279d4" providerId="ADAL" clId="{27AAD67D-C6E8-4C41-BADD-4841A7E5D92A}" dt="2024-07-31T10:54:00.007" v="1295" actId="1076"/>
          <ac:spMkLst>
            <pc:docMk/>
            <pc:sldMk cId="1530743443" sldId="4534"/>
            <ac:spMk id="4" creationId="{4FC728DF-5B87-4DCF-10ED-579AC7B9640E}"/>
          </ac:spMkLst>
        </pc:spChg>
      </pc:sldChg>
      <pc:sldChg chg="modSp mod">
        <pc:chgData name="Inderpreet Uppal" userId="424deb32-369f-4bd5-aec2-d4a7366279d4" providerId="ADAL" clId="{27AAD67D-C6E8-4C41-BADD-4841A7E5D92A}" dt="2024-07-31T10:53:43.899" v="1292" actId="1076"/>
        <pc:sldMkLst>
          <pc:docMk/>
          <pc:sldMk cId="1249280558" sldId="4535"/>
        </pc:sldMkLst>
        <pc:spChg chg="mod">
          <ac:chgData name="Inderpreet Uppal" userId="424deb32-369f-4bd5-aec2-d4a7366279d4" providerId="ADAL" clId="{27AAD67D-C6E8-4C41-BADD-4841A7E5D92A}" dt="2024-07-31T10:53:36.260" v="1291" actId="20577"/>
          <ac:spMkLst>
            <pc:docMk/>
            <pc:sldMk cId="1249280558" sldId="4535"/>
            <ac:spMk id="2" creationId="{4AC215A4-E1C2-52B4-33EA-71A7F751953C}"/>
          </ac:spMkLst>
        </pc:spChg>
        <pc:spChg chg="mod">
          <ac:chgData name="Inderpreet Uppal" userId="424deb32-369f-4bd5-aec2-d4a7366279d4" providerId="ADAL" clId="{27AAD67D-C6E8-4C41-BADD-4841A7E5D92A}" dt="2024-07-30T10:01:06.081" v="877" actId="2711"/>
          <ac:spMkLst>
            <pc:docMk/>
            <pc:sldMk cId="1249280558" sldId="4535"/>
            <ac:spMk id="3" creationId="{7F51CF91-A98B-C34B-7451-E136D8FFBD0E}"/>
          </ac:spMkLst>
        </pc:spChg>
        <pc:spChg chg="mod">
          <ac:chgData name="Inderpreet Uppal" userId="424deb32-369f-4bd5-aec2-d4a7366279d4" providerId="ADAL" clId="{27AAD67D-C6E8-4C41-BADD-4841A7E5D92A}" dt="2024-07-31T10:53:43.899" v="1292" actId="1076"/>
          <ac:spMkLst>
            <pc:docMk/>
            <pc:sldMk cId="1249280558" sldId="4535"/>
            <ac:spMk id="4" creationId="{4FC728DF-5B87-4DCF-10ED-579AC7B9640E}"/>
          </ac:spMkLst>
        </pc:spChg>
      </pc:sldChg>
      <pc:sldMasterChg chg="del delSldLayout">
        <pc:chgData name="Inderpreet Uppal" userId="424deb32-369f-4bd5-aec2-d4a7366279d4" providerId="ADAL" clId="{27AAD67D-C6E8-4C41-BADD-4841A7E5D92A}" dt="2024-07-30T10:01:09.665" v="878" actId="2696"/>
        <pc:sldMasterMkLst>
          <pc:docMk/>
          <pc:sldMasterMk cId="2607886220" sldId="2147483648"/>
        </pc:sldMasterMkLst>
        <pc:sldLayoutChg chg="del">
          <pc:chgData name="Inderpreet Uppal" userId="424deb32-369f-4bd5-aec2-d4a7366279d4" providerId="ADAL" clId="{27AAD67D-C6E8-4C41-BADD-4841A7E5D92A}" dt="2024-07-30T10:01:09.665" v="878" actId="2696"/>
          <pc:sldLayoutMkLst>
            <pc:docMk/>
            <pc:sldMasterMk cId="2607886220" sldId="2147483648"/>
            <pc:sldLayoutMk cId="1724994366" sldId="2147483649"/>
          </pc:sldLayoutMkLst>
        </pc:sldLayoutChg>
        <pc:sldLayoutChg chg="del">
          <pc:chgData name="Inderpreet Uppal" userId="424deb32-369f-4bd5-aec2-d4a7366279d4" providerId="ADAL" clId="{27AAD67D-C6E8-4C41-BADD-4841A7E5D92A}" dt="2024-07-30T10:01:09.665" v="878" actId="2696"/>
          <pc:sldLayoutMkLst>
            <pc:docMk/>
            <pc:sldMasterMk cId="2607886220" sldId="2147483648"/>
            <pc:sldLayoutMk cId="2327761641" sldId="2147483650"/>
          </pc:sldLayoutMkLst>
        </pc:sldLayoutChg>
        <pc:sldLayoutChg chg="del">
          <pc:chgData name="Inderpreet Uppal" userId="424deb32-369f-4bd5-aec2-d4a7366279d4" providerId="ADAL" clId="{27AAD67D-C6E8-4C41-BADD-4841A7E5D92A}" dt="2024-07-30T10:01:09.665" v="878" actId="2696"/>
          <pc:sldLayoutMkLst>
            <pc:docMk/>
            <pc:sldMasterMk cId="2607886220" sldId="2147483648"/>
            <pc:sldLayoutMk cId="3257326200" sldId="2147483651"/>
          </pc:sldLayoutMkLst>
        </pc:sldLayoutChg>
        <pc:sldLayoutChg chg="del">
          <pc:chgData name="Inderpreet Uppal" userId="424deb32-369f-4bd5-aec2-d4a7366279d4" providerId="ADAL" clId="{27AAD67D-C6E8-4C41-BADD-4841A7E5D92A}" dt="2024-07-30T10:01:09.665" v="878" actId="2696"/>
          <pc:sldLayoutMkLst>
            <pc:docMk/>
            <pc:sldMasterMk cId="2607886220" sldId="2147483648"/>
            <pc:sldLayoutMk cId="3615439721" sldId="2147483652"/>
          </pc:sldLayoutMkLst>
        </pc:sldLayoutChg>
        <pc:sldLayoutChg chg="del">
          <pc:chgData name="Inderpreet Uppal" userId="424deb32-369f-4bd5-aec2-d4a7366279d4" providerId="ADAL" clId="{27AAD67D-C6E8-4C41-BADD-4841A7E5D92A}" dt="2024-07-30T10:01:09.665" v="878" actId="2696"/>
          <pc:sldLayoutMkLst>
            <pc:docMk/>
            <pc:sldMasterMk cId="2607886220" sldId="2147483648"/>
            <pc:sldLayoutMk cId="387055003" sldId="2147483653"/>
          </pc:sldLayoutMkLst>
        </pc:sldLayoutChg>
        <pc:sldLayoutChg chg="del">
          <pc:chgData name="Inderpreet Uppal" userId="424deb32-369f-4bd5-aec2-d4a7366279d4" providerId="ADAL" clId="{27AAD67D-C6E8-4C41-BADD-4841A7E5D92A}" dt="2024-07-30T10:01:09.665" v="878" actId="2696"/>
          <pc:sldLayoutMkLst>
            <pc:docMk/>
            <pc:sldMasterMk cId="2607886220" sldId="2147483648"/>
            <pc:sldLayoutMk cId="3151595656" sldId="2147483654"/>
          </pc:sldLayoutMkLst>
        </pc:sldLayoutChg>
        <pc:sldLayoutChg chg="del">
          <pc:chgData name="Inderpreet Uppal" userId="424deb32-369f-4bd5-aec2-d4a7366279d4" providerId="ADAL" clId="{27AAD67D-C6E8-4C41-BADD-4841A7E5D92A}" dt="2024-07-30T10:01:09.665" v="878" actId="2696"/>
          <pc:sldLayoutMkLst>
            <pc:docMk/>
            <pc:sldMasterMk cId="2607886220" sldId="2147483648"/>
            <pc:sldLayoutMk cId="3682922434" sldId="2147483655"/>
          </pc:sldLayoutMkLst>
        </pc:sldLayoutChg>
        <pc:sldLayoutChg chg="del">
          <pc:chgData name="Inderpreet Uppal" userId="424deb32-369f-4bd5-aec2-d4a7366279d4" providerId="ADAL" clId="{27AAD67D-C6E8-4C41-BADD-4841A7E5D92A}" dt="2024-07-30T10:01:09.665" v="878" actId="2696"/>
          <pc:sldLayoutMkLst>
            <pc:docMk/>
            <pc:sldMasterMk cId="2607886220" sldId="2147483648"/>
            <pc:sldLayoutMk cId="559522605" sldId="2147483656"/>
          </pc:sldLayoutMkLst>
        </pc:sldLayoutChg>
        <pc:sldLayoutChg chg="del">
          <pc:chgData name="Inderpreet Uppal" userId="424deb32-369f-4bd5-aec2-d4a7366279d4" providerId="ADAL" clId="{27AAD67D-C6E8-4C41-BADD-4841A7E5D92A}" dt="2024-07-30T10:01:09.665" v="878" actId="2696"/>
          <pc:sldLayoutMkLst>
            <pc:docMk/>
            <pc:sldMasterMk cId="2607886220" sldId="2147483648"/>
            <pc:sldLayoutMk cId="4064647342" sldId="2147483657"/>
          </pc:sldLayoutMkLst>
        </pc:sldLayoutChg>
        <pc:sldLayoutChg chg="del">
          <pc:chgData name="Inderpreet Uppal" userId="424deb32-369f-4bd5-aec2-d4a7366279d4" providerId="ADAL" clId="{27AAD67D-C6E8-4C41-BADD-4841A7E5D92A}" dt="2024-07-30T10:01:09.665" v="878" actId="2696"/>
          <pc:sldLayoutMkLst>
            <pc:docMk/>
            <pc:sldMasterMk cId="2607886220" sldId="2147483648"/>
            <pc:sldLayoutMk cId="3422330021" sldId="2147483658"/>
          </pc:sldLayoutMkLst>
        </pc:sldLayoutChg>
        <pc:sldLayoutChg chg="del">
          <pc:chgData name="Inderpreet Uppal" userId="424deb32-369f-4bd5-aec2-d4a7366279d4" providerId="ADAL" clId="{27AAD67D-C6E8-4C41-BADD-4841A7E5D92A}" dt="2024-07-30T10:01:09.665" v="878" actId="2696"/>
          <pc:sldLayoutMkLst>
            <pc:docMk/>
            <pc:sldMasterMk cId="2607886220" sldId="2147483648"/>
            <pc:sldLayoutMk cId="3610962953" sldId="2147483659"/>
          </pc:sldLayoutMkLst>
        </pc:sldLayoutChg>
      </pc:sldMasterChg>
      <pc:sldMasterChg chg="add del addSldLayout delSldLayout">
        <pc:chgData name="Inderpreet Uppal" userId="424deb32-369f-4bd5-aec2-d4a7366279d4" providerId="ADAL" clId="{27AAD67D-C6E8-4C41-BADD-4841A7E5D92A}" dt="2024-07-29T11:18:20.696" v="40" actId="2696"/>
        <pc:sldMasterMkLst>
          <pc:docMk/>
          <pc:sldMasterMk cId="1953916905" sldId="2147483670"/>
        </pc:sldMasterMkLst>
        <pc:sldLayoutChg chg="add del">
          <pc:chgData name="Inderpreet Uppal" userId="424deb32-369f-4bd5-aec2-d4a7366279d4" providerId="ADAL" clId="{27AAD67D-C6E8-4C41-BADD-4841A7E5D92A}" dt="2024-07-29T11:18:20.696" v="40" actId="2696"/>
          <pc:sldLayoutMkLst>
            <pc:docMk/>
            <pc:sldMasterMk cId="1953916905" sldId="2147483670"/>
            <pc:sldLayoutMk cId="3137400351" sldId="2147483671"/>
          </pc:sldLayoutMkLst>
        </pc:sldLayoutChg>
        <pc:sldLayoutChg chg="add del">
          <pc:chgData name="Inderpreet Uppal" userId="424deb32-369f-4bd5-aec2-d4a7366279d4" providerId="ADAL" clId="{27AAD67D-C6E8-4C41-BADD-4841A7E5D92A}" dt="2024-07-29T11:18:20.696" v="40" actId="2696"/>
          <pc:sldLayoutMkLst>
            <pc:docMk/>
            <pc:sldMasterMk cId="1953916905" sldId="2147483670"/>
            <pc:sldLayoutMk cId="1857740663" sldId="2147483672"/>
          </pc:sldLayoutMkLst>
        </pc:sldLayoutChg>
        <pc:sldLayoutChg chg="add del">
          <pc:chgData name="Inderpreet Uppal" userId="424deb32-369f-4bd5-aec2-d4a7366279d4" providerId="ADAL" clId="{27AAD67D-C6E8-4C41-BADD-4841A7E5D92A}" dt="2024-07-29T11:18:20.696" v="40" actId="2696"/>
          <pc:sldLayoutMkLst>
            <pc:docMk/>
            <pc:sldMasterMk cId="1953916905" sldId="2147483670"/>
            <pc:sldLayoutMk cId="3340796135" sldId="2147483673"/>
          </pc:sldLayoutMkLst>
        </pc:sldLayoutChg>
        <pc:sldLayoutChg chg="add del">
          <pc:chgData name="Inderpreet Uppal" userId="424deb32-369f-4bd5-aec2-d4a7366279d4" providerId="ADAL" clId="{27AAD67D-C6E8-4C41-BADD-4841A7E5D92A}" dt="2024-07-29T11:18:20.696" v="40" actId="2696"/>
          <pc:sldLayoutMkLst>
            <pc:docMk/>
            <pc:sldMasterMk cId="1953916905" sldId="2147483670"/>
            <pc:sldLayoutMk cId="1658079407" sldId="2147483674"/>
          </pc:sldLayoutMkLst>
        </pc:sldLayoutChg>
        <pc:sldLayoutChg chg="add del">
          <pc:chgData name="Inderpreet Uppal" userId="424deb32-369f-4bd5-aec2-d4a7366279d4" providerId="ADAL" clId="{27AAD67D-C6E8-4C41-BADD-4841A7E5D92A}" dt="2024-07-29T11:18:20.696" v="40" actId="2696"/>
          <pc:sldLayoutMkLst>
            <pc:docMk/>
            <pc:sldMasterMk cId="1953916905" sldId="2147483670"/>
            <pc:sldLayoutMk cId="739060250" sldId="2147483675"/>
          </pc:sldLayoutMkLst>
        </pc:sldLayoutChg>
        <pc:sldLayoutChg chg="add del">
          <pc:chgData name="Inderpreet Uppal" userId="424deb32-369f-4bd5-aec2-d4a7366279d4" providerId="ADAL" clId="{27AAD67D-C6E8-4C41-BADD-4841A7E5D92A}" dt="2024-07-29T11:18:20.696" v="40" actId="2696"/>
          <pc:sldLayoutMkLst>
            <pc:docMk/>
            <pc:sldMasterMk cId="1953916905" sldId="2147483670"/>
            <pc:sldLayoutMk cId="241162798" sldId="2147483676"/>
          </pc:sldLayoutMkLst>
        </pc:sldLayoutChg>
        <pc:sldLayoutChg chg="add del">
          <pc:chgData name="Inderpreet Uppal" userId="424deb32-369f-4bd5-aec2-d4a7366279d4" providerId="ADAL" clId="{27AAD67D-C6E8-4C41-BADD-4841A7E5D92A}" dt="2024-07-29T11:18:20.696" v="40" actId="2696"/>
          <pc:sldLayoutMkLst>
            <pc:docMk/>
            <pc:sldMasterMk cId="1953916905" sldId="2147483670"/>
            <pc:sldLayoutMk cId="503948430" sldId="2147483677"/>
          </pc:sldLayoutMkLst>
        </pc:sldLayoutChg>
        <pc:sldLayoutChg chg="add del">
          <pc:chgData name="Inderpreet Uppal" userId="424deb32-369f-4bd5-aec2-d4a7366279d4" providerId="ADAL" clId="{27AAD67D-C6E8-4C41-BADD-4841A7E5D92A}" dt="2024-07-29T11:18:20.696" v="40" actId="2696"/>
          <pc:sldLayoutMkLst>
            <pc:docMk/>
            <pc:sldMasterMk cId="1953916905" sldId="2147483670"/>
            <pc:sldLayoutMk cId="1657802526" sldId="2147483678"/>
          </pc:sldLayoutMkLst>
        </pc:sldLayoutChg>
        <pc:sldLayoutChg chg="add del">
          <pc:chgData name="Inderpreet Uppal" userId="424deb32-369f-4bd5-aec2-d4a7366279d4" providerId="ADAL" clId="{27AAD67D-C6E8-4C41-BADD-4841A7E5D92A}" dt="2024-07-29T11:18:20.696" v="40" actId="2696"/>
          <pc:sldLayoutMkLst>
            <pc:docMk/>
            <pc:sldMasterMk cId="1953916905" sldId="2147483670"/>
            <pc:sldLayoutMk cId="959589992" sldId="2147483679"/>
          </pc:sldLayoutMkLst>
        </pc:sldLayoutChg>
        <pc:sldLayoutChg chg="add del">
          <pc:chgData name="Inderpreet Uppal" userId="424deb32-369f-4bd5-aec2-d4a7366279d4" providerId="ADAL" clId="{27AAD67D-C6E8-4C41-BADD-4841A7E5D92A}" dt="2024-07-29T11:18:20.696" v="40" actId="2696"/>
          <pc:sldLayoutMkLst>
            <pc:docMk/>
            <pc:sldMasterMk cId="1953916905" sldId="2147483670"/>
            <pc:sldLayoutMk cId="2145493469" sldId="2147483680"/>
          </pc:sldLayoutMkLst>
        </pc:sldLayoutChg>
        <pc:sldLayoutChg chg="add del">
          <pc:chgData name="Inderpreet Uppal" userId="424deb32-369f-4bd5-aec2-d4a7366279d4" providerId="ADAL" clId="{27AAD67D-C6E8-4C41-BADD-4841A7E5D92A}" dt="2024-07-29T11:18:20.696" v="40" actId="2696"/>
          <pc:sldLayoutMkLst>
            <pc:docMk/>
            <pc:sldMasterMk cId="1953916905" sldId="2147483670"/>
            <pc:sldLayoutMk cId="1434677988" sldId="2147483681"/>
          </pc:sldLayoutMkLst>
        </pc:sldLayoutChg>
        <pc:sldLayoutChg chg="add del">
          <pc:chgData name="Inderpreet Uppal" userId="424deb32-369f-4bd5-aec2-d4a7366279d4" providerId="ADAL" clId="{27AAD67D-C6E8-4C41-BADD-4841A7E5D92A}" dt="2024-07-29T11:18:20.696" v="40" actId="2696"/>
          <pc:sldLayoutMkLst>
            <pc:docMk/>
            <pc:sldMasterMk cId="1953916905" sldId="2147483670"/>
            <pc:sldLayoutMk cId="1298166002" sldId="2147483682"/>
          </pc:sldLayoutMkLst>
        </pc:sldLayoutChg>
        <pc:sldLayoutChg chg="add del">
          <pc:chgData name="Inderpreet Uppal" userId="424deb32-369f-4bd5-aec2-d4a7366279d4" providerId="ADAL" clId="{27AAD67D-C6E8-4C41-BADD-4841A7E5D92A}" dt="2024-07-29T11:18:20.696" v="40" actId="2696"/>
          <pc:sldLayoutMkLst>
            <pc:docMk/>
            <pc:sldMasterMk cId="1953916905" sldId="2147483670"/>
            <pc:sldLayoutMk cId="1122346798" sldId="2147483683"/>
          </pc:sldLayoutMkLst>
        </pc:sldLayoutChg>
        <pc:sldLayoutChg chg="add del">
          <pc:chgData name="Inderpreet Uppal" userId="424deb32-369f-4bd5-aec2-d4a7366279d4" providerId="ADAL" clId="{27AAD67D-C6E8-4C41-BADD-4841A7E5D92A}" dt="2024-07-29T11:18:20.696" v="40" actId="2696"/>
          <pc:sldLayoutMkLst>
            <pc:docMk/>
            <pc:sldMasterMk cId="1953916905" sldId="2147483670"/>
            <pc:sldLayoutMk cId="3465297883" sldId="2147483684"/>
          </pc:sldLayoutMkLst>
        </pc:sldLayoutChg>
        <pc:sldLayoutChg chg="add del">
          <pc:chgData name="Inderpreet Uppal" userId="424deb32-369f-4bd5-aec2-d4a7366279d4" providerId="ADAL" clId="{27AAD67D-C6E8-4C41-BADD-4841A7E5D92A}" dt="2024-07-29T11:18:20.696" v="40" actId="2696"/>
          <pc:sldLayoutMkLst>
            <pc:docMk/>
            <pc:sldMasterMk cId="1953916905" sldId="2147483670"/>
            <pc:sldLayoutMk cId="1122789330" sldId="2147483685"/>
          </pc:sldLayoutMkLst>
        </pc:sldLayoutChg>
      </pc:sldMasterChg>
    </pc:docChg>
  </pc:docChgLst>
  <pc:docChgLst>
    <pc:chgData name="Inderpreet Uppal" userId="424deb32-369f-4bd5-aec2-d4a7366279d4" providerId="ADAL" clId="{D2A39A3E-47A4-457F-81F3-75ADBE7743C3}"/>
    <pc:docChg chg="custSel addSld modSld">
      <pc:chgData name="Inderpreet Uppal" userId="424deb32-369f-4bd5-aec2-d4a7366279d4" providerId="ADAL" clId="{D2A39A3E-47A4-457F-81F3-75ADBE7743C3}" dt="2023-06-06T13:07:04.012" v="116" actId="478"/>
      <pc:docMkLst>
        <pc:docMk/>
      </pc:docMkLst>
      <pc:sldChg chg="modSp mod">
        <pc:chgData name="Inderpreet Uppal" userId="424deb32-369f-4bd5-aec2-d4a7366279d4" providerId="ADAL" clId="{D2A39A3E-47A4-457F-81F3-75ADBE7743C3}" dt="2023-06-06T12:56:58.368" v="55" actId="20577"/>
        <pc:sldMkLst>
          <pc:docMk/>
          <pc:sldMk cId="3263343290" sldId="257"/>
        </pc:sldMkLst>
        <pc:spChg chg="mod">
          <ac:chgData name="Inderpreet Uppal" userId="424deb32-369f-4bd5-aec2-d4a7366279d4" providerId="ADAL" clId="{D2A39A3E-47A4-457F-81F3-75ADBE7743C3}" dt="2023-06-06T12:56:58.368" v="55" actId="20577"/>
          <ac:spMkLst>
            <pc:docMk/>
            <pc:sldMk cId="3263343290" sldId="257"/>
            <ac:spMk id="7" creationId="{1BA00393-F0A0-D340-4DA1-F20E535AA299}"/>
          </ac:spMkLst>
        </pc:spChg>
      </pc:sldChg>
      <pc:sldChg chg="modSp mod">
        <pc:chgData name="Inderpreet Uppal" userId="424deb32-369f-4bd5-aec2-d4a7366279d4" providerId="ADAL" clId="{D2A39A3E-47A4-457F-81F3-75ADBE7743C3}" dt="2023-06-06T12:56:36.623" v="43" actId="20577"/>
        <pc:sldMkLst>
          <pc:docMk/>
          <pc:sldMk cId="719263975" sldId="4509"/>
        </pc:sldMkLst>
        <pc:spChg chg="mod">
          <ac:chgData name="Inderpreet Uppal" userId="424deb32-369f-4bd5-aec2-d4a7366279d4" providerId="ADAL" clId="{D2A39A3E-47A4-457F-81F3-75ADBE7743C3}" dt="2023-06-06T12:56:36.623" v="43" actId="20577"/>
          <ac:spMkLst>
            <pc:docMk/>
            <pc:sldMk cId="719263975" sldId="4509"/>
            <ac:spMk id="6" creationId="{72D506BB-2053-A0E1-FF0D-BEA124D10441}"/>
          </ac:spMkLst>
        </pc:spChg>
      </pc:sldChg>
      <pc:sldChg chg="delSp modSp mod">
        <pc:chgData name="Inderpreet Uppal" userId="424deb32-369f-4bd5-aec2-d4a7366279d4" providerId="ADAL" clId="{D2A39A3E-47A4-457F-81F3-75ADBE7743C3}" dt="2023-06-06T13:05:57.325" v="88" actId="20577"/>
        <pc:sldMkLst>
          <pc:docMk/>
          <pc:sldMk cId="1159971949" sldId="4512"/>
        </pc:sldMkLst>
        <pc:spChg chg="del mod">
          <ac:chgData name="Inderpreet Uppal" userId="424deb32-369f-4bd5-aec2-d4a7366279d4" providerId="ADAL" clId="{D2A39A3E-47A4-457F-81F3-75ADBE7743C3}" dt="2023-06-06T13:05:55.001" v="85" actId="478"/>
          <ac:spMkLst>
            <pc:docMk/>
            <pc:sldMk cId="1159971949" sldId="4512"/>
            <ac:spMk id="5" creationId="{921C03A5-B5F9-BEE4-1D66-5D1F16A081A9}"/>
          </ac:spMkLst>
        </pc:spChg>
        <pc:spChg chg="mod">
          <ac:chgData name="Inderpreet Uppal" userId="424deb32-369f-4bd5-aec2-d4a7366279d4" providerId="ADAL" clId="{D2A39A3E-47A4-457F-81F3-75ADBE7743C3}" dt="2023-06-06T13:05:57.325" v="88" actId="20577"/>
          <ac:spMkLst>
            <pc:docMk/>
            <pc:sldMk cId="1159971949" sldId="4512"/>
            <ac:spMk id="6" creationId="{1FE336E7-D12D-8861-6C73-D8C14B0CB908}"/>
          </ac:spMkLst>
        </pc:spChg>
      </pc:sldChg>
      <pc:sldChg chg="modSp mod">
        <pc:chgData name="Inderpreet Uppal" userId="424deb32-369f-4bd5-aec2-d4a7366279d4" providerId="ADAL" clId="{D2A39A3E-47A4-457F-81F3-75ADBE7743C3}" dt="2023-06-06T13:06:10.798" v="91" actId="20577"/>
        <pc:sldMkLst>
          <pc:docMk/>
          <pc:sldMk cId="1854239241" sldId="4513"/>
        </pc:sldMkLst>
        <pc:spChg chg="mod">
          <ac:chgData name="Inderpreet Uppal" userId="424deb32-369f-4bd5-aec2-d4a7366279d4" providerId="ADAL" clId="{D2A39A3E-47A4-457F-81F3-75ADBE7743C3}" dt="2023-06-06T13:06:10.798" v="91" actId="20577"/>
          <ac:spMkLst>
            <pc:docMk/>
            <pc:sldMk cId="1854239241" sldId="4513"/>
            <ac:spMk id="6" creationId="{1FE336E7-D12D-8861-6C73-D8C14B0CB908}"/>
          </ac:spMkLst>
        </pc:spChg>
      </pc:sldChg>
      <pc:sldChg chg="modSp mod">
        <pc:chgData name="Inderpreet Uppal" userId="424deb32-369f-4bd5-aec2-d4a7366279d4" providerId="ADAL" clId="{D2A39A3E-47A4-457F-81F3-75ADBE7743C3}" dt="2023-06-06T12:57:34.287" v="78" actId="20577"/>
        <pc:sldMkLst>
          <pc:docMk/>
          <pc:sldMk cId="1167193926" sldId="4514"/>
        </pc:sldMkLst>
        <pc:spChg chg="mod">
          <ac:chgData name="Inderpreet Uppal" userId="424deb32-369f-4bd5-aec2-d4a7366279d4" providerId="ADAL" clId="{D2A39A3E-47A4-457F-81F3-75ADBE7743C3}" dt="2023-06-06T12:57:34.287" v="78" actId="20577"/>
          <ac:spMkLst>
            <pc:docMk/>
            <pc:sldMk cId="1167193926" sldId="4514"/>
            <ac:spMk id="5" creationId="{2D567B71-CA8F-0FD2-6F77-FE89854D7149}"/>
          </ac:spMkLst>
        </pc:spChg>
      </pc:sldChg>
      <pc:sldChg chg="modSp mod">
        <pc:chgData name="Inderpreet Uppal" userId="424deb32-369f-4bd5-aec2-d4a7366279d4" providerId="ADAL" clId="{D2A39A3E-47A4-457F-81F3-75ADBE7743C3}" dt="2023-06-06T13:06:14.942" v="94" actId="20577"/>
        <pc:sldMkLst>
          <pc:docMk/>
          <pc:sldMk cId="1933382286" sldId="4515"/>
        </pc:sldMkLst>
        <pc:spChg chg="mod">
          <ac:chgData name="Inderpreet Uppal" userId="424deb32-369f-4bd5-aec2-d4a7366279d4" providerId="ADAL" clId="{D2A39A3E-47A4-457F-81F3-75ADBE7743C3}" dt="2023-06-06T13:06:14.942" v="94" actId="20577"/>
          <ac:spMkLst>
            <pc:docMk/>
            <pc:sldMk cId="1933382286" sldId="4515"/>
            <ac:spMk id="6" creationId="{4D5F2427-A0FC-FD6A-9D6E-C39B30E4B355}"/>
          </ac:spMkLst>
        </pc:spChg>
      </pc:sldChg>
      <pc:sldChg chg="modSp mod">
        <pc:chgData name="Inderpreet Uppal" userId="424deb32-369f-4bd5-aec2-d4a7366279d4" providerId="ADAL" clId="{D2A39A3E-47A4-457F-81F3-75ADBE7743C3}" dt="2023-06-06T13:06:27.798" v="99" actId="20577"/>
        <pc:sldMkLst>
          <pc:docMk/>
          <pc:sldMk cId="3200017976" sldId="4516"/>
        </pc:sldMkLst>
        <pc:spChg chg="mod">
          <ac:chgData name="Inderpreet Uppal" userId="424deb32-369f-4bd5-aec2-d4a7366279d4" providerId="ADAL" clId="{D2A39A3E-47A4-457F-81F3-75ADBE7743C3}" dt="2023-06-06T13:06:27.798" v="99" actId="20577"/>
          <ac:spMkLst>
            <pc:docMk/>
            <pc:sldMk cId="3200017976" sldId="4516"/>
            <ac:spMk id="6" creationId="{4481BF12-BDDE-258F-A4C8-3AF2F9712E75}"/>
          </ac:spMkLst>
        </pc:spChg>
      </pc:sldChg>
      <pc:sldChg chg="modSp mod">
        <pc:chgData name="Inderpreet Uppal" userId="424deb32-369f-4bd5-aec2-d4a7366279d4" providerId="ADAL" clId="{D2A39A3E-47A4-457F-81F3-75ADBE7743C3}" dt="2023-06-06T13:06:47.283" v="110" actId="20577"/>
        <pc:sldMkLst>
          <pc:docMk/>
          <pc:sldMk cId="3127887763" sldId="4517"/>
        </pc:sldMkLst>
        <pc:spChg chg="mod">
          <ac:chgData name="Inderpreet Uppal" userId="424deb32-369f-4bd5-aec2-d4a7366279d4" providerId="ADAL" clId="{D2A39A3E-47A4-457F-81F3-75ADBE7743C3}" dt="2023-06-06T13:06:47.283" v="110" actId="20577"/>
          <ac:spMkLst>
            <pc:docMk/>
            <pc:sldMk cId="3127887763" sldId="4517"/>
            <ac:spMk id="6" creationId="{097EC16B-49F8-D9B8-E2DA-4B61C2F49795}"/>
          </ac:spMkLst>
        </pc:spChg>
      </pc:sldChg>
      <pc:sldChg chg="modSp mod">
        <pc:chgData name="Inderpreet Uppal" userId="424deb32-369f-4bd5-aec2-d4a7366279d4" providerId="ADAL" clId="{D2A39A3E-47A4-457F-81F3-75ADBE7743C3}" dt="2023-06-06T13:06:36.534" v="104" actId="20577"/>
        <pc:sldMkLst>
          <pc:docMk/>
          <pc:sldMk cId="2512056275" sldId="4518"/>
        </pc:sldMkLst>
        <pc:spChg chg="mod">
          <ac:chgData name="Inderpreet Uppal" userId="424deb32-369f-4bd5-aec2-d4a7366279d4" providerId="ADAL" clId="{D2A39A3E-47A4-457F-81F3-75ADBE7743C3}" dt="2023-06-06T13:06:36.534" v="104" actId="20577"/>
          <ac:spMkLst>
            <pc:docMk/>
            <pc:sldMk cId="2512056275" sldId="4518"/>
            <ac:spMk id="5" creationId="{917A78AE-3E9C-9922-F298-823417261676}"/>
          </ac:spMkLst>
        </pc:spChg>
      </pc:sldChg>
      <pc:sldChg chg="modSp mod">
        <pc:chgData name="Inderpreet Uppal" userId="424deb32-369f-4bd5-aec2-d4a7366279d4" providerId="ADAL" clId="{D2A39A3E-47A4-457F-81F3-75ADBE7743C3}" dt="2023-06-06T13:06:38.990" v="107" actId="20577"/>
        <pc:sldMkLst>
          <pc:docMk/>
          <pc:sldMk cId="923323789" sldId="4519"/>
        </pc:sldMkLst>
        <pc:spChg chg="mod">
          <ac:chgData name="Inderpreet Uppal" userId="424deb32-369f-4bd5-aec2-d4a7366279d4" providerId="ADAL" clId="{D2A39A3E-47A4-457F-81F3-75ADBE7743C3}" dt="2023-06-06T13:06:38.990" v="107" actId="20577"/>
          <ac:spMkLst>
            <pc:docMk/>
            <pc:sldMk cId="923323789" sldId="4519"/>
            <ac:spMk id="6" creationId="{4481BF12-BDDE-258F-A4C8-3AF2F9712E75}"/>
          </ac:spMkLst>
        </pc:spChg>
      </pc:sldChg>
      <pc:sldChg chg="modSp mod">
        <pc:chgData name="Inderpreet Uppal" userId="424deb32-369f-4bd5-aec2-d4a7366279d4" providerId="ADAL" clId="{D2A39A3E-47A4-457F-81F3-75ADBE7743C3}" dt="2023-06-06T13:06:58.079" v="115" actId="20577"/>
        <pc:sldMkLst>
          <pc:docMk/>
          <pc:sldMk cId="2378017308" sldId="4520"/>
        </pc:sldMkLst>
        <pc:spChg chg="mod">
          <ac:chgData name="Inderpreet Uppal" userId="424deb32-369f-4bd5-aec2-d4a7366279d4" providerId="ADAL" clId="{D2A39A3E-47A4-457F-81F3-75ADBE7743C3}" dt="2023-06-06T12:56:12.802" v="0" actId="33524"/>
          <ac:spMkLst>
            <pc:docMk/>
            <pc:sldMk cId="2378017308" sldId="4520"/>
            <ac:spMk id="3" creationId="{061A4425-3AE1-70A6-49F6-1042F68F811A}"/>
          </ac:spMkLst>
        </pc:spChg>
        <pc:spChg chg="mod">
          <ac:chgData name="Inderpreet Uppal" userId="424deb32-369f-4bd5-aec2-d4a7366279d4" providerId="ADAL" clId="{D2A39A3E-47A4-457F-81F3-75ADBE7743C3}" dt="2023-06-06T13:06:58.079" v="115" actId="20577"/>
          <ac:spMkLst>
            <pc:docMk/>
            <pc:sldMk cId="2378017308" sldId="4520"/>
            <ac:spMk id="6" creationId="{097EC16B-49F8-D9B8-E2DA-4B61C2F49795}"/>
          </ac:spMkLst>
        </pc:spChg>
      </pc:sldChg>
      <pc:sldChg chg="delSp modSp new mod">
        <pc:chgData name="Inderpreet Uppal" userId="424deb32-369f-4bd5-aec2-d4a7366279d4" providerId="ADAL" clId="{D2A39A3E-47A4-457F-81F3-75ADBE7743C3}" dt="2023-06-06T13:07:04.012" v="116" actId="478"/>
        <pc:sldMkLst>
          <pc:docMk/>
          <pc:sldMk cId="409797368" sldId="4521"/>
        </pc:sldMkLst>
        <pc:spChg chg="mod">
          <ac:chgData name="Inderpreet Uppal" userId="424deb32-369f-4bd5-aec2-d4a7366279d4" providerId="ADAL" clId="{D2A39A3E-47A4-457F-81F3-75ADBE7743C3}" dt="2023-06-06T12:56:29.026" v="39" actId="115"/>
          <ac:spMkLst>
            <pc:docMk/>
            <pc:sldMk cId="409797368" sldId="4521"/>
            <ac:spMk id="2" creationId="{FB657DEF-317C-5322-E913-5EF88D31834F}"/>
          </ac:spMkLst>
        </pc:spChg>
        <pc:spChg chg="mod">
          <ac:chgData name="Inderpreet Uppal" userId="424deb32-369f-4bd5-aec2-d4a7366279d4" providerId="ADAL" clId="{D2A39A3E-47A4-457F-81F3-75ADBE7743C3}" dt="2023-06-06T13:06:53.237" v="112"/>
          <ac:spMkLst>
            <pc:docMk/>
            <pc:sldMk cId="409797368" sldId="4521"/>
            <ac:spMk id="3" creationId="{53C063E4-450B-2D3E-2FC4-3D2FAB267A01}"/>
          </ac:spMkLst>
        </pc:spChg>
        <pc:spChg chg="del">
          <ac:chgData name="Inderpreet Uppal" userId="424deb32-369f-4bd5-aec2-d4a7366279d4" providerId="ADAL" clId="{D2A39A3E-47A4-457F-81F3-75ADBE7743C3}" dt="2023-06-06T13:07:04.012" v="116" actId="478"/>
          <ac:spMkLst>
            <pc:docMk/>
            <pc:sldMk cId="409797368" sldId="4521"/>
            <ac:spMk id="4" creationId="{E82D4AB0-7154-2657-DE07-AA01D95439A4}"/>
          </ac:spMkLst>
        </pc:spChg>
      </pc:sldChg>
    </pc:docChg>
  </pc:docChgLst>
  <pc:docChgLst>
    <pc:chgData name="Inderpreet Uppal" userId="424deb32-369f-4bd5-aec2-d4a7366279d4" providerId="ADAL" clId="{6BA22966-E159-4DE8-BC6D-3602840B2F14}"/>
    <pc:docChg chg="custSel modSld">
      <pc:chgData name="Inderpreet Uppal" userId="424deb32-369f-4bd5-aec2-d4a7366279d4" providerId="ADAL" clId="{6BA22966-E159-4DE8-BC6D-3602840B2F14}" dt="2023-05-17T08:50:06.553" v="208" actId="20577"/>
      <pc:docMkLst>
        <pc:docMk/>
      </pc:docMkLst>
      <pc:sldChg chg="modSp mod">
        <pc:chgData name="Inderpreet Uppal" userId="424deb32-369f-4bd5-aec2-d4a7366279d4" providerId="ADAL" clId="{6BA22966-E159-4DE8-BC6D-3602840B2F14}" dt="2023-05-17T08:42:06.168" v="5" actId="1076"/>
        <pc:sldMkLst>
          <pc:docMk/>
          <pc:sldMk cId="2311467919" sldId="4510"/>
        </pc:sldMkLst>
        <pc:spChg chg="mod">
          <ac:chgData name="Inderpreet Uppal" userId="424deb32-369f-4bd5-aec2-d4a7366279d4" providerId="ADAL" clId="{6BA22966-E159-4DE8-BC6D-3602840B2F14}" dt="2023-05-17T08:41:53.551" v="2" actId="1076"/>
          <ac:spMkLst>
            <pc:docMk/>
            <pc:sldMk cId="2311467919" sldId="4510"/>
            <ac:spMk id="8" creationId="{45686C28-3336-6475-7E80-33C53289A5A0}"/>
          </ac:spMkLst>
        </pc:spChg>
        <pc:spChg chg="mod">
          <ac:chgData name="Inderpreet Uppal" userId="424deb32-369f-4bd5-aec2-d4a7366279d4" providerId="ADAL" clId="{6BA22966-E159-4DE8-BC6D-3602840B2F14}" dt="2023-05-17T08:41:53.551" v="2" actId="1076"/>
          <ac:spMkLst>
            <pc:docMk/>
            <pc:sldMk cId="2311467919" sldId="4510"/>
            <ac:spMk id="9" creationId="{82E8BDA3-27A9-BB31-235C-E653D209D68A}"/>
          </ac:spMkLst>
        </pc:spChg>
        <pc:spChg chg="mod">
          <ac:chgData name="Inderpreet Uppal" userId="424deb32-369f-4bd5-aec2-d4a7366279d4" providerId="ADAL" clId="{6BA22966-E159-4DE8-BC6D-3602840B2F14}" dt="2023-05-17T08:41:53.551" v="2" actId="1076"/>
          <ac:spMkLst>
            <pc:docMk/>
            <pc:sldMk cId="2311467919" sldId="4510"/>
            <ac:spMk id="10" creationId="{1389196D-2BF2-5CC1-2CF5-7EBB8515EA13}"/>
          </ac:spMkLst>
        </pc:spChg>
        <pc:spChg chg="mod">
          <ac:chgData name="Inderpreet Uppal" userId="424deb32-369f-4bd5-aec2-d4a7366279d4" providerId="ADAL" clId="{6BA22966-E159-4DE8-BC6D-3602840B2F14}" dt="2023-05-17T08:41:53.551" v="2" actId="1076"/>
          <ac:spMkLst>
            <pc:docMk/>
            <pc:sldMk cId="2311467919" sldId="4510"/>
            <ac:spMk id="11" creationId="{73619FDD-D921-C62B-8D38-AB6F763335B0}"/>
          </ac:spMkLst>
        </pc:spChg>
        <pc:spChg chg="mod">
          <ac:chgData name="Inderpreet Uppal" userId="424deb32-369f-4bd5-aec2-d4a7366279d4" providerId="ADAL" clId="{6BA22966-E159-4DE8-BC6D-3602840B2F14}" dt="2023-05-17T08:42:03.444" v="4" actId="1076"/>
          <ac:spMkLst>
            <pc:docMk/>
            <pc:sldMk cId="2311467919" sldId="4510"/>
            <ac:spMk id="15" creationId="{AE2CEB3F-976C-6C6C-7615-036265E2A954}"/>
          </ac:spMkLst>
        </pc:spChg>
        <pc:spChg chg="mod">
          <ac:chgData name="Inderpreet Uppal" userId="424deb32-369f-4bd5-aec2-d4a7366279d4" providerId="ADAL" clId="{6BA22966-E159-4DE8-BC6D-3602840B2F14}" dt="2023-05-17T08:42:06.168" v="5" actId="1076"/>
          <ac:spMkLst>
            <pc:docMk/>
            <pc:sldMk cId="2311467919" sldId="4510"/>
            <ac:spMk id="17" creationId="{117A5648-879C-F64B-7834-EFDFCA21A486}"/>
          </ac:spMkLst>
        </pc:spChg>
        <pc:spChg chg="mod">
          <ac:chgData name="Inderpreet Uppal" userId="424deb32-369f-4bd5-aec2-d4a7366279d4" providerId="ADAL" clId="{6BA22966-E159-4DE8-BC6D-3602840B2F14}" dt="2023-05-17T08:41:57.593" v="3" actId="1076"/>
          <ac:spMkLst>
            <pc:docMk/>
            <pc:sldMk cId="2311467919" sldId="4510"/>
            <ac:spMk id="19" creationId="{C3372FF3-5829-0435-98D6-05648BED9DF4}"/>
          </ac:spMkLst>
        </pc:spChg>
        <pc:picChg chg="mod">
          <ac:chgData name="Inderpreet Uppal" userId="424deb32-369f-4bd5-aec2-d4a7366279d4" providerId="ADAL" clId="{6BA22966-E159-4DE8-BC6D-3602840B2F14}" dt="2023-05-17T08:41:53.551" v="2" actId="1076"/>
          <ac:picMkLst>
            <pc:docMk/>
            <pc:sldMk cId="2311467919" sldId="4510"/>
            <ac:picMk id="4" creationId="{39D7A84E-36AC-2BB3-0142-94774168B452}"/>
          </ac:picMkLst>
        </pc:picChg>
        <pc:picChg chg="mod">
          <ac:chgData name="Inderpreet Uppal" userId="424deb32-369f-4bd5-aec2-d4a7366279d4" providerId="ADAL" clId="{6BA22966-E159-4DE8-BC6D-3602840B2F14}" dt="2023-05-17T08:41:53.551" v="2" actId="1076"/>
          <ac:picMkLst>
            <pc:docMk/>
            <pc:sldMk cId="2311467919" sldId="4510"/>
            <ac:picMk id="5" creationId="{E277371B-B46E-2989-D424-FDF3EDAD38A0}"/>
          </ac:picMkLst>
        </pc:picChg>
        <pc:picChg chg="mod">
          <ac:chgData name="Inderpreet Uppal" userId="424deb32-369f-4bd5-aec2-d4a7366279d4" providerId="ADAL" clId="{6BA22966-E159-4DE8-BC6D-3602840B2F14}" dt="2023-05-17T08:41:53.551" v="2" actId="1076"/>
          <ac:picMkLst>
            <pc:docMk/>
            <pc:sldMk cId="2311467919" sldId="4510"/>
            <ac:picMk id="6" creationId="{B3F3BDBD-C082-1ABE-C172-110843E1CCE2}"/>
          </ac:picMkLst>
        </pc:picChg>
        <pc:picChg chg="mod">
          <ac:chgData name="Inderpreet Uppal" userId="424deb32-369f-4bd5-aec2-d4a7366279d4" providerId="ADAL" clId="{6BA22966-E159-4DE8-BC6D-3602840B2F14}" dt="2023-05-17T08:41:53.551" v="2" actId="1076"/>
          <ac:picMkLst>
            <pc:docMk/>
            <pc:sldMk cId="2311467919" sldId="4510"/>
            <ac:picMk id="7" creationId="{58D114D9-A528-ABA5-E85D-7F8CC5EBFF5E}"/>
          </ac:picMkLst>
        </pc:picChg>
        <pc:picChg chg="mod">
          <ac:chgData name="Inderpreet Uppal" userId="424deb32-369f-4bd5-aec2-d4a7366279d4" providerId="ADAL" clId="{6BA22966-E159-4DE8-BC6D-3602840B2F14}" dt="2023-05-17T08:41:53.551" v="2" actId="1076"/>
          <ac:picMkLst>
            <pc:docMk/>
            <pc:sldMk cId="2311467919" sldId="4510"/>
            <ac:picMk id="13" creationId="{CFB9383C-84B4-7E93-F176-D05930E4C996}"/>
          </ac:picMkLst>
        </pc:picChg>
      </pc:sldChg>
      <pc:sldChg chg="modSp mod">
        <pc:chgData name="Inderpreet Uppal" userId="424deb32-369f-4bd5-aec2-d4a7366279d4" providerId="ADAL" clId="{6BA22966-E159-4DE8-BC6D-3602840B2F14}" dt="2023-05-17T08:42:41.176" v="6" actId="14100"/>
        <pc:sldMkLst>
          <pc:docMk/>
          <pc:sldMk cId="1933382286" sldId="4515"/>
        </pc:sldMkLst>
        <pc:spChg chg="mod">
          <ac:chgData name="Inderpreet Uppal" userId="424deb32-369f-4bd5-aec2-d4a7366279d4" providerId="ADAL" clId="{6BA22966-E159-4DE8-BC6D-3602840B2F14}" dt="2023-05-17T08:42:41.176" v="6" actId="14100"/>
          <ac:spMkLst>
            <pc:docMk/>
            <pc:sldMk cId="1933382286" sldId="4515"/>
            <ac:spMk id="6" creationId="{4D5F2427-A0FC-FD6A-9D6E-C39B30E4B355}"/>
          </ac:spMkLst>
        </pc:spChg>
      </pc:sldChg>
      <pc:sldChg chg="modSp mod">
        <pc:chgData name="Inderpreet Uppal" userId="424deb32-369f-4bd5-aec2-d4a7366279d4" providerId="ADAL" clId="{6BA22966-E159-4DE8-BC6D-3602840B2F14}" dt="2023-05-17T08:47:13.701" v="16" actId="5793"/>
        <pc:sldMkLst>
          <pc:docMk/>
          <pc:sldMk cId="2512056275" sldId="4518"/>
        </pc:sldMkLst>
        <pc:spChg chg="mod">
          <ac:chgData name="Inderpreet Uppal" userId="424deb32-369f-4bd5-aec2-d4a7366279d4" providerId="ADAL" clId="{6BA22966-E159-4DE8-BC6D-3602840B2F14}" dt="2023-05-17T08:47:13.701" v="16" actId="5793"/>
          <ac:spMkLst>
            <pc:docMk/>
            <pc:sldMk cId="2512056275" sldId="4518"/>
            <ac:spMk id="4" creationId="{322151FA-BCD5-C9B8-F8CC-424CDA236B1F}"/>
          </ac:spMkLst>
        </pc:spChg>
      </pc:sldChg>
      <pc:sldChg chg="modSp mod">
        <pc:chgData name="Inderpreet Uppal" userId="424deb32-369f-4bd5-aec2-d4a7366279d4" providerId="ADAL" clId="{6BA22966-E159-4DE8-BC6D-3602840B2F14}" dt="2023-05-17T08:50:06.553" v="208" actId="20577"/>
        <pc:sldMkLst>
          <pc:docMk/>
          <pc:sldMk cId="923323789" sldId="4519"/>
        </pc:sldMkLst>
        <pc:spChg chg="mod">
          <ac:chgData name="Inderpreet Uppal" userId="424deb32-369f-4bd5-aec2-d4a7366279d4" providerId="ADAL" clId="{6BA22966-E159-4DE8-BC6D-3602840B2F14}" dt="2023-05-17T08:50:06.553" v="208" actId="20577"/>
          <ac:spMkLst>
            <pc:docMk/>
            <pc:sldMk cId="923323789" sldId="4519"/>
            <ac:spMk id="3" creationId="{061A4425-3AE1-70A6-49F6-1042F68F811A}"/>
          </ac:spMkLst>
        </pc:spChg>
      </pc:sldChg>
    </pc:docChg>
  </pc:docChgLst>
  <pc:docChgLst>
    <pc:chgData name="Inderpreet Uppal" userId="424deb32-369f-4bd5-aec2-d4a7366279d4" providerId="ADAL" clId="{DE516606-1CE7-46CB-9562-D2CB15EC54E9}"/>
    <pc:docChg chg="undo custSel modSld">
      <pc:chgData name="Inderpreet Uppal" userId="424deb32-369f-4bd5-aec2-d4a7366279d4" providerId="ADAL" clId="{DE516606-1CE7-46CB-9562-D2CB15EC54E9}" dt="2024-09-05T11:17:11.523" v="842" actId="947"/>
      <pc:docMkLst>
        <pc:docMk/>
      </pc:docMkLst>
      <pc:sldChg chg="modSp mod">
        <pc:chgData name="Inderpreet Uppal" userId="424deb32-369f-4bd5-aec2-d4a7366279d4" providerId="ADAL" clId="{DE516606-1CE7-46CB-9562-D2CB15EC54E9}" dt="2024-09-05T10:56:44.532" v="312" actId="20577"/>
        <pc:sldMkLst>
          <pc:docMk/>
          <pc:sldMk cId="1040621695" sldId="280"/>
        </pc:sldMkLst>
        <pc:spChg chg="mod">
          <ac:chgData name="Inderpreet Uppal" userId="424deb32-369f-4bd5-aec2-d4a7366279d4" providerId="ADAL" clId="{DE516606-1CE7-46CB-9562-D2CB15EC54E9}" dt="2024-09-05T10:56:44.532" v="312" actId="20577"/>
          <ac:spMkLst>
            <pc:docMk/>
            <pc:sldMk cId="1040621695" sldId="280"/>
            <ac:spMk id="3" creationId="{7F51CF91-A98B-C34B-7451-E136D8FFBD0E}"/>
          </ac:spMkLst>
        </pc:spChg>
        <pc:spChg chg="mod">
          <ac:chgData name="Inderpreet Uppal" userId="424deb32-369f-4bd5-aec2-d4a7366279d4" providerId="ADAL" clId="{DE516606-1CE7-46CB-9562-D2CB15EC54E9}" dt="2024-09-05T10:41:46.536" v="226" actId="207"/>
          <ac:spMkLst>
            <pc:docMk/>
            <pc:sldMk cId="1040621695" sldId="280"/>
            <ac:spMk id="5" creationId="{CE68CCC1-B792-3D8F-2FAF-A9342F507A56}"/>
          </ac:spMkLst>
        </pc:spChg>
      </pc:sldChg>
      <pc:sldChg chg="delSp modSp mod">
        <pc:chgData name="Inderpreet Uppal" userId="424deb32-369f-4bd5-aec2-d4a7366279d4" providerId="ADAL" clId="{DE516606-1CE7-46CB-9562-D2CB15EC54E9}" dt="2024-09-05T10:41:34.388" v="225" actId="207"/>
        <pc:sldMkLst>
          <pc:docMk/>
          <pc:sldMk cId="64212642" sldId="281"/>
        </pc:sldMkLst>
        <pc:spChg chg="mod">
          <ac:chgData name="Inderpreet Uppal" userId="424deb32-369f-4bd5-aec2-d4a7366279d4" providerId="ADAL" clId="{DE516606-1CE7-46CB-9562-D2CB15EC54E9}" dt="2024-09-03T15:16:51.503" v="205" actId="14100"/>
          <ac:spMkLst>
            <pc:docMk/>
            <pc:sldMk cId="64212642" sldId="281"/>
            <ac:spMk id="3" creationId="{3B2A9042-97A5-A060-FBFB-4AC221554FCD}"/>
          </ac:spMkLst>
        </pc:spChg>
        <pc:spChg chg="del mod">
          <ac:chgData name="Inderpreet Uppal" userId="424deb32-369f-4bd5-aec2-d4a7366279d4" providerId="ADAL" clId="{DE516606-1CE7-46CB-9562-D2CB15EC54E9}" dt="2024-09-03T15:16:33.963" v="199" actId="478"/>
          <ac:spMkLst>
            <pc:docMk/>
            <pc:sldMk cId="64212642" sldId="281"/>
            <ac:spMk id="4" creationId="{4AEEDC1B-EF90-6392-E412-90723339288C}"/>
          </ac:spMkLst>
        </pc:spChg>
        <pc:spChg chg="mod">
          <ac:chgData name="Inderpreet Uppal" userId="424deb32-369f-4bd5-aec2-d4a7366279d4" providerId="ADAL" clId="{DE516606-1CE7-46CB-9562-D2CB15EC54E9}" dt="2024-09-05T10:41:34.388" v="225" actId="207"/>
          <ac:spMkLst>
            <pc:docMk/>
            <pc:sldMk cId="64212642" sldId="281"/>
            <ac:spMk id="5" creationId="{CC6219BC-190F-F534-74E8-204526999A13}"/>
          </ac:spMkLst>
        </pc:spChg>
      </pc:sldChg>
      <pc:sldChg chg="modSp mod">
        <pc:chgData name="Inderpreet Uppal" userId="424deb32-369f-4bd5-aec2-d4a7366279d4" providerId="ADAL" clId="{DE516606-1CE7-46CB-9562-D2CB15EC54E9}" dt="2024-09-03T14:42:34.914" v="16" actId="20577"/>
        <pc:sldMkLst>
          <pc:docMk/>
          <pc:sldMk cId="2797396164" sldId="4524"/>
        </pc:sldMkLst>
        <pc:spChg chg="mod">
          <ac:chgData name="Inderpreet Uppal" userId="424deb32-369f-4bd5-aec2-d4a7366279d4" providerId="ADAL" clId="{DE516606-1CE7-46CB-9562-D2CB15EC54E9}" dt="2024-09-03T14:42:34.914" v="16" actId="20577"/>
          <ac:spMkLst>
            <pc:docMk/>
            <pc:sldMk cId="2797396164" sldId="4524"/>
            <ac:spMk id="2" creationId="{30D56266-C981-F0F5-4C3A-F1C43D404655}"/>
          </ac:spMkLst>
        </pc:spChg>
        <pc:spChg chg="mod">
          <ac:chgData name="Inderpreet Uppal" userId="424deb32-369f-4bd5-aec2-d4a7366279d4" providerId="ADAL" clId="{DE516606-1CE7-46CB-9562-D2CB15EC54E9}" dt="2024-09-03T14:42:23.893" v="8" actId="20577"/>
          <ac:spMkLst>
            <pc:docMk/>
            <pc:sldMk cId="2797396164" sldId="4524"/>
            <ac:spMk id="3" creationId="{272E762B-E8E8-04FB-057E-72E537BD70B2}"/>
          </ac:spMkLst>
        </pc:spChg>
      </pc:sldChg>
      <pc:sldChg chg="modSp mod">
        <pc:chgData name="Inderpreet Uppal" userId="424deb32-369f-4bd5-aec2-d4a7366279d4" providerId="ADAL" clId="{DE516606-1CE7-46CB-9562-D2CB15EC54E9}" dt="2024-09-03T15:04:23.516" v="43" actId="20577"/>
        <pc:sldMkLst>
          <pc:docMk/>
          <pc:sldMk cId="3217824224" sldId="4525"/>
        </pc:sldMkLst>
        <pc:spChg chg="mod">
          <ac:chgData name="Inderpreet Uppal" userId="424deb32-369f-4bd5-aec2-d4a7366279d4" providerId="ADAL" clId="{DE516606-1CE7-46CB-9562-D2CB15EC54E9}" dt="2024-09-03T14:42:50.273" v="25" actId="20577"/>
          <ac:spMkLst>
            <pc:docMk/>
            <pc:sldMk cId="3217824224" sldId="4525"/>
            <ac:spMk id="2" creationId="{AA75F22E-FCFD-1795-4D49-B13ABE785563}"/>
          </ac:spMkLst>
        </pc:spChg>
        <pc:spChg chg="mod">
          <ac:chgData name="Inderpreet Uppal" userId="424deb32-369f-4bd5-aec2-d4a7366279d4" providerId="ADAL" clId="{DE516606-1CE7-46CB-9562-D2CB15EC54E9}" dt="2024-09-03T15:04:23.516" v="43" actId="20577"/>
          <ac:spMkLst>
            <pc:docMk/>
            <pc:sldMk cId="3217824224" sldId="4525"/>
            <ac:spMk id="3" creationId="{A1CD647F-DB05-0381-5156-EA59B51808DE}"/>
          </ac:spMkLst>
        </pc:spChg>
      </pc:sldChg>
      <pc:sldChg chg="addSp delSp modSp mod">
        <pc:chgData name="Inderpreet Uppal" userId="424deb32-369f-4bd5-aec2-d4a7366279d4" providerId="ADAL" clId="{DE516606-1CE7-46CB-9562-D2CB15EC54E9}" dt="2024-09-05T10:41:24.075" v="223" actId="207"/>
        <pc:sldMkLst>
          <pc:docMk/>
          <pc:sldMk cId="3604194253" sldId="4526"/>
        </pc:sldMkLst>
        <pc:spChg chg="add del mod">
          <ac:chgData name="Inderpreet Uppal" userId="424deb32-369f-4bd5-aec2-d4a7366279d4" providerId="ADAL" clId="{DE516606-1CE7-46CB-9562-D2CB15EC54E9}" dt="2024-09-03T15:09:48.204" v="195" actId="478"/>
          <ac:spMkLst>
            <pc:docMk/>
            <pc:sldMk cId="3604194253" sldId="4526"/>
            <ac:spMk id="6" creationId="{6CDC930E-E2AD-1904-CF37-B7FF5F0ABF30}"/>
          </ac:spMkLst>
        </pc:spChg>
        <pc:spChg chg="mod">
          <ac:chgData name="Inderpreet Uppal" userId="424deb32-369f-4bd5-aec2-d4a7366279d4" providerId="ADAL" clId="{DE516606-1CE7-46CB-9562-D2CB15EC54E9}" dt="2024-09-05T10:41:24.075" v="223" actId="207"/>
          <ac:spMkLst>
            <pc:docMk/>
            <pc:sldMk cId="3604194253" sldId="4526"/>
            <ac:spMk id="7" creationId="{52AC0B88-A4E0-60A1-B6FA-A39565842CC3}"/>
          </ac:spMkLst>
        </pc:spChg>
        <pc:spChg chg="del">
          <ac:chgData name="Inderpreet Uppal" userId="424deb32-369f-4bd5-aec2-d4a7366279d4" providerId="ADAL" clId="{DE516606-1CE7-46CB-9562-D2CB15EC54E9}" dt="2024-09-03T15:05:16.504" v="45" actId="478"/>
          <ac:spMkLst>
            <pc:docMk/>
            <pc:sldMk cId="3604194253" sldId="4526"/>
            <ac:spMk id="9" creationId="{93019570-DC9B-413A-2693-CF0734D1E41F}"/>
          </ac:spMkLst>
        </pc:spChg>
        <pc:spChg chg="del">
          <ac:chgData name="Inderpreet Uppal" userId="424deb32-369f-4bd5-aec2-d4a7366279d4" providerId="ADAL" clId="{DE516606-1CE7-46CB-9562-D2CB15EC54E9}" dt="2024-09-03T15:05:19.204" v="47" actId="478"/>
          <ac:spMkLst>
            <pc:docMk/>
            <pc:sldMk cId="3604194253" sldId="4526"/>
            <ac:spMk id="10" creationId="{BFB3362C-38F8-1516-D457-3F9DED06BBDC}"/>
          </ac:spMkLst>
        </pc:spChg>
        <pc:picChg chg="del">
          <ac:chgData name="Inderpreet Uppal" userId="424deb32-369f-4bd5-aec2-d4a7366279d4" providerId="ADAL" clId="{DE516606-1CE7-46CB-9562-D2CB15EC54E9}" dt="2024-09-03T15:05:17.900" v="46" actId="478"/>
          <ac:picMkLst>
            <pc:docMk/>
            <pc:sldMk cId="3604194253" sldId="4526"/>
            <ac:picMk id="4" creationId="{0A842BE1-0768-42EC-975B-18BA85B9A2BA}"/>
          </ac:picMkLst>
        </pc:picChg>
        <pc:picChg chg="del">
          <ac:chgData name="Inderpreet Uppal" userId="424deb32-369f-4bd5-aec2-d4a7366279d4" providerId="ADAL" clId="{DE516606-1CE7-46CB-9562-D2CB15EC54E9}" dt="2024-09-03T15:05:14.740" v="44" actId="478"/>
          <ac:picMkLst>
            <pc:docMk/>
            <pc:sldMk cId="3604194253" sldId="4526"/>
            <ac:picMk id="8" creationId="{4DFDAD10-1C03-CB5B-6B7A-4AAE59741AD5}"/>
          </ac:picMkLst>
        </pc:picChg>
      </pc:sldChg>
      <pc:sldChg chg="addSp delSp modSp mod">
        <pc:chgData name="Inderpreet Uppal" userId="424deb32-369f-4bd5-aec2-d4a7366279d4" providerId="ADAL" clId="{DE516606-1CE7-46CB-9562-D2CB15EC54E9}" dt="2024-09-05T10:58:48.411" v="512" actId="1076"/>
        <pc:sldMkLst>
          <pc:docMk/>
          <pc:sldMk cId="3992927806" sldId="4527"/>
        </pc:sldMkLst>
        <pc:spChg chg="mod">
          <ac:chgData name="Inderpreet Uppal" userId="424deb32-369f-4bd5-aec2-d4a7366279d4" providerId="ADAL" clId="{DE516606-1CE7-46CB-9562-D2CB15EC54E9}" dt="2024-09-05T10:42:19.046" v="238" actId="20577"/>
          <ac:spMkLst>
            <pc:docMk/>
            <pc:sldMk cId="3992927806" sldId="4527"/>
            <ac:spMk id="2" creationId="{208F0E2B-F0CC-7542-7E15-3108234615D1}"/>
          </ac:spMkLst>
        </pc:spChg>
        <pc:spChg chg="mod">
          <ac:chgData name="Inderpreet Uppal" userId="424deb32-369f-4bd5-aec2-d4a7366279d4" providerId="ADAL" clId="{DE516606-1CE7-46CB-9562-D2CB15EC54E9}" dt="2024-09-05T10:58:42.193" v="511" actId="27636"/>
          <ac:spMkLst>
            <pc:docMk/>
            <pc:sldMk cId="3992927806" sldId="4527"/>
            <ac:spMk id="3" creationId="{3B2A9042-97A5-A060-FBFB-4AC221554FCD}"/>
          </ac:spMkLst>
        </pc:spChg>
        <pc:spChg chg="del">
          <ac:chgData name="Inderpreet Uppal" userId="424deb32-369f-4bd5-aec2-d4a7366279d4" providerId="ADAL" clId="{DE516606-1CE7-46CB-9562-D2CB15EC54E9}" dt="2024-09-05T10:42:13.351" v="234" actId="478"/>
          <ac:spMkLst>
            <pc:docMk/>
            <pc:sldMk cId="3992927806" sldId="4527"/>
            <ac:spMk id="4" creationId="{4AEEDC1B-EF90-6392-E412-90723339288C}"/>
          </ac:spMkLst>
        </pc:spChg>
        <pc:spChg chg="add mod">
          <ac:chgData name="Inderpreet Uppal" userId="424deb32-369f-4bd5-aec2-d4a7366279d4" providerId="ADAL" clId="{DE516606-1CE7-46CB-9562-D2CB15EC54E9}" dt="2024-09-05T10:58:48.411" v="512" actId="1076"/>
          <ac:spMkLst>
            <pc:docMk/>
            <pc:sldMk cId="3992927806" sldId="4527"/>
            <ac:spMk id="5" creationId="{47891E99-BEC4-756E-B254-22DE5E3C4840}"/>
          </ac:spMkLst>
        </pc:spChg>
        <pc:spChg chg="mod">
          <ac:chgData name="Inderpreet Uppal" userId="424deb32-369f-4bd5-aec2-d4a7366279d4" providerId="ADAL" clId="{DE516606-1CE7-46CB-9562-D2CB15EC54E9}" dt="2024-09-05T10:46:30.020" v="248" actId="20577"/>
          <ac:spMkLst>
            <pc:docMk/>
            <pc:sldMk cId="3992927806" sldId="4527"/>
            <ac:spMk id="6" creationId="{363334A8-FBEB-5BE8-0B97-12490CB7E99A}"/>
          </ac:spMkLst>
        </pc:spChg>
      </pc:sldChg>
      <pc:sldChg chg="modSp mod">
        <pc:chgData name="Inderpreet Uppal" userId="424deb32-369f-4bd5-aec2-d4a7366279d4" providerId="ADAL" clId="{DE516606-1CE7-46CB-9562-D2CB15EC54E9}" dt="2024-08-29T15:05:04.525" v="4" actId="2711"/>
        <pc:sldMkLst>
          <pc:docMk/>
          <pc:sldMk cId="21326855" sldId="4528"/>
        </pc:sldMkLst>
        <pc:spChg chg="mod">
          <ac:chgData name="Inderpreet Uppal" userId="424deb32-369f-4bd5-aec2-d4a7366279d4" providerId="ADAL" clId="{DE516606-1CE7-46CB-9562-D2CB15EC54E9}" dt="2024-08-29T15:05:04.525" v="4" actId="2711"/>
          <ac:spMkLst>
            <pc:docMk/>
            <pc:sldMk cId="21326855" sldId="4528"/>
            <ac:spMk id="2" creationId="{4AC215A4-E1C2-52B4-33EA-71A7F751953C}"/>
          </ac:spMkLst>
        </pc:spChg>
      </pc:sldChg>
      <pc:sldChg chg="modSp mod">
        <pc:chgData name="Inderpreet Uppal" userId="424deb32-369f-4bd5-aec2-d4a7366279d4" providerId="ADAL" clId="{DE516606-1CE7-46CB-9562-D2CB15EC54E9}" dt="2024-09-05T11:11:38.632" v="837" actId="20577"/>
        <pc:sldMkLst>
          <pc:docMk/>
          <pc:sldMk cId="2273065666" sldId="4529"/>
        </pc:sldMkLst>
        <pc:spChg chg="mod">
          <ac:chgData name="Inderpreet Uppal" userId="424deb32-369f-4bd5-aec2-d4a7366279d4" providerId="ADAL" clId="{DE516606-1CE7-46CB-9562-D2CB15EC54E9}" dt="2024-08-29T15:05:30.017" v="5" actId="2711"/>
          <ac:spMkLst>
            <pc:docMk/>
            <pc:sldMk cId="2273065666" sldId="4529"/>
            <ac:spMk id="2" creationId="{4AC215A4-E1C2-52B4-33EA-71A7F751953C}"/>
          </ac:spMkLst>
        </pc:spChg>
        <pc:spChg chg="mod">
          <ac:chgData name="Inderpreet Uppal" userId="424deb32-369f-4bd5-aec2-d4a7366279d4" providerId="ADAL" clId="{DE516606-1CE7-46CB-9562-D2CB15EC54E9}" dt="2024-09-05T11:11:38.632" v="837" actId="20577"/>
          <ac:spMkLst>
            <pc:docMk/>
            <pc:sldMk cId="2273065666" sldId="4529"/>
            <ac:spMk id="3" creationId="{7F51CF91-A98B-C34B-7451-E136D8FFBD0E}"/>
          </ac:spMkLst>
        </pc:spChg>
      </pc:sldChg>
      <pc:sldChg chg="modSp mod">
        <pc:chgData name="Inderpreet Uppal" userId="424deb32-369f-4bd5-aec2-d4a7366279d4" providerId="ADAL" clId="{DE516606-1CE7-46CB-9562-D2CB15EC54E9}" dt="2024-08-29T15:05:46.664" v="6" actId="2711"/>
        <pc:sldMkLst>
          <pc:docMk/>
          <pc:sldMk cId="3424105582" sldId="4530"/>
        </pc:sldMkLst>
        <pc:spChg chg="mod">
          <ac:chgData name="Inderpreet Uppal" userId="424deb32-369f-4bd5-aec2-d4a7366279d4" providerId="ADAL" clId="{DE516606-1CE7-46CB-9562-D2CB15EC54E9}" dt="2024-08-29T15:05:46.664" v="6" actId="2711"/>
          <ac:spMkLst>
            <pc:docMk/>
            <pc:sldMk cId="3424105582" sldId="4530"/>
            <ac:spMk id="2" creationId="{4AC215A4-E1C2-52B4-33EA-71A7F751953C}"/>
          </ac:spMkLst>
        </pc:spChg>
      </pc:sldChg>
      <pc:sldChg chg="modSp mod">
        <pc:chgData name="Inderpreet Uppal" userId="424deb32-369f-4bd5-aec2-d4a7366279d4" providerId="ADAL" clId="{DE516606-1CE7-46CB-9562-D2CB15EC54E9}" dt="2024-09-05T10:48:08.156" v="302" actId="20577"/>
        <pc:sldMkLst>
          <pc:docMk/>
          <pc:sldMk cId="2174602513" sldId="4532"/>
        </pc:sldMkLst>
        <pc:spChg chg="mod">
          <ac:chgData name="Inderpreet Uppal" userId="424deb32-369f-4bd5-aec2-d4a7366279d4" providerId="ADAL" clId="{DE516606-1CE7-46CB-9562-D2CB15EC54E9}" dt="2024-09-05T10:42:52.166" v="241" actId="113"/>
          <ac:spMkLst>
            <pc:docMk/>
            <pc:sldMk cId="2174602513" sldId="4532"/>
            <ac:spMk id="3" creationId="{3B2A9042-97A5-A060-FBFB-4AC221554FCD}"/>
          </ac:spMkLst>
        </pc:spChg>
        <pc:spChg chg="mod">
          <ac:chgData name="Inderpreet Uppal" userId="424deb32-369f-4bd5-aec2-d4a7366279d4" providerId="ADAL" clId="{DE516606-1CE7-46CB-9562-D2CB15EC54E9}" dt="2024-09-05T10:42:53.301" v="242" actId="113"/>
          <ac:spMkLst>
            <pc:docMk/>
            <pc:sldMk cId="2174602513" sldId="4532"/>
            <ac:spMk id="4" creationId="{4AEEDC1B-EF90-6392-E412-90723339288C}"/>
          </ac:spMkLst>
        </pc:spChg>
        <pc:spChg chg="mod">
          <ac:chgData name="Inderpreet Uppal" userId="424deb32-369f-4bd5-aec2-d4a7366279d4" providerId="ADAL" clId="{DE516606-1CE7-46CB-9562-D2CB15EC54E9}" dt="2024-09-05T10:48:08.156" v="302" actId="20577"/>
          <ac:spMkLst>
            <pc:docMk/>
            <pc:sldMk cId="2174602513" sldId="4532"/>
            <ac:spMk id="5" creationId="{E9E8C4CF-1134-3592-7874-F7CBBA655D65}"/>
          </ac:spMkLst>
        </pc:spChg>
      </pc:sldChg>
      <pc:sldChg chg="modSp mod">
        <pc:chgData name="Inderpreet Uppal" userId="424deb32-369f-4bd5-aec2-d4a7366279d4" providerId="ADAL" clId="{DE516606-1CE7-46CB-9562-D2CB15EC54E9}" dt="2024-09-05T11:17:05.006" v="839" actId="947"/>
        <pc:sldMkLst>
          <pc:docMk/>
          <pc:sldMk cId="1951511092" sldId="4533"/>
        </pc:sldMkLst>
        <pc:spChg chg="mod">
          <ac:chgData name="Inderpreet Uppal" userId="424deb32-369f-4bd5-aec2-d4a7366279d4" providerId="ADAL" clId="{DE516606-1CE7-46CB-9562-D2CB15EC54E9}" dt="2024-09-05T11:17:05.006" v="839" actId="947"/>
          <ac:spMkLst>
            <pc:docMk/>
            <pc:sldMk cId="1951511092" sldId="4533"/>
            <ac:spMk id="2" creationId="{4AC215A4-E1C2-52B4-33EA-71A7F751953C}"/>
          </ac:spMkLst>
        </pc:spChg>
      </pc:sldChg>
      <pc:sldChg chg="modSp mod">
        <pc:chgData name="Inderpreet Uppal" userId="424deb32-369f-4bd5-aec2-d4a7366279d4" providerId="ADAL" clId="{DE516606-1CE7-46CB-9562-D2CB15EC54E9}" dt="2024-09-05T10:43:08.124" v="244" actId="207"/>
        <pc:sldMkLst>
          <pc:docMk/>
          <pc:sldMk cId="1530743443" sldId="4534"/>
        </pc:sldMkLst>
        <pc:spChg chg="mod">
          <ac:chgData name="Inderpreet Uppal" userId="424deb32-369f-4bd5-aec2-d4a7366279d4" providerId="ADAL" clId="{DE516606-1CE7-46CB-9562-D2CB15EC54E9}" dt="2024-09-05T10:43:08.124" v="244" actId="207"/>
          <ac:spMkLst>
            <pc:docMk/>
            <pc:sldMk cId="1530743443" sldId="4534"/>
            <ac:spMk id="4" creationId="{4FC728DF-5B87-4DCF-10ED-579AC7B9640E}"/>
          </ac:spMkLst>
        </pc:spChg>
      </pc:sldChg>
      <pc:sldChg chg="modSp mod">
        <pc:chgData name="Inderpreet Uppal" userId="424deb32-369f-4bd5-aec2-d4a7366279d4" providerId="ADAL" clId="{DE516606-1CE7-46CB-9562-D2CB15EC54E9}" dt="2024-09-05T11:17:11.523" v="842" actId="947"/>
        <pc:sldMkLst>
          <pc:docMk/>
          <pc:sldMk cId="1249280558" sldId="4535"/>
        </pc:sldMkLst>
        <pc:spChg chg="mod">
          <ac:chgData name="Inderpreet Uppal" userId="424deb32-369f-4bd5-aec2-d4a7366279d4" providerId="ADAL" clId="{DE516606-1CE7-46CB-9562-D2CB15EC54E9}" dt="2024-09-05T11:17:11.523" v="842" actId="947"/>
          <ac:spMkLst>
            <pc:docMk/>
            <pc:sldMk cId="1249280558" sldId="4535"/>
            <ac:spMk id="2" creationId="{4AC215A4-E1C2-52B4-33EA-71A7F751953C}"/>
          </ac:spMkLst>
        </pc:spChg>
      </pc:sldChg>
    </pc:docChg>
  </pc:docChgLst>
  <pc:docChgLst>
    <pc:chgData name="Inderpreet Uppal" userId="424deb32-369f-4bd5-aec2-d4a7366279d4" providerId="ADAL" clId="{36BB5469-2615-4F61-B712-BC91356F3B1C}"/>
    <pc:docChg chg="undo custSel addSld delSld modSld modMainMaster">
      <pc:chgData name="Inderpreet Uppal" userId="424deb32-369f-4bd5-aec2-d4a7366279d4" providerId="ADAL" clId="{36BB5469-2615-4F61-B712-BC91356F3B1C}" dt="2023-03-13T13:06:10.199" v="3281" actId="1076"/>
      <pc:docMkLst>
        <pc:docMk/>
      </pc:docMkLst>
      <pc:sldChg chg="delSp modSp new mod">
        <pc:chgData name="Inderpreet Uppal" userId="424deb32-369f-4bd5-aec2-d4a7366279d4" providerId="ADAL" clId="{36BB5469-2615-4F61-B712-BC91356F3B1C}" dt="2023-02-22T11:28:10.816" v="13" actId="1076"/>
        <pc:sldMkLst>
          <pc:docMk/>
          <pc:sldMk cId="1198994641" sldId="256"/>
        </pc:sldMkLst>
        <pc:spChg chg="mod">
          <ac:chgData name="Inderpreet Uppal" userId="424deb32-369f-4bd5-aec2-d4a7366279d4" providerId="ADAL" clId="{36BB5469-2615-4F61-B712-BC91356F3B1C}" dt="2023-02-22T11:28:10.816" v="13" actId="1076"/>
          <ac:spMkLst>
            <pc:docMk/>
            <pc:sldMk cId="1198994641" sldId="256"/>
            <ac:spMk id="2" creationId="{00AB37DB-343B-5751-2F67-D7037FA25DCF}"/>
          </ac:spMkLst>
        </pc:spChg>
        <pc:spChg chg="del mod">
          <ac:chgData name="Inderpreet Uppal" userId="424deb32-369f-4bd5-aec2-d4a7366279d4" providerId="ADAL" clId="{36BB5469-2615-4F61-B712-BC91356F3B1C}" dt="2023-02-22T11:28:06.645" v="10" actId="478"/>
          <ac:spMkLst>
            <pc:docMk/>
            <pc:sldMk cId="1198994641" sldId="256"/>
            <ac:spMk id="3" creationId="{1D6998D4-540F-4FEF-E332-9F92CF94E688}"/>
          </ac:spMkLst>
        </pc:spChg>
      </pc:sldChg>
      <pc:sldChg chg="addSp delSp modSp new mod">
        <pc:chgData name="Inderpreet Uppal" userId="424deb32-369f-4bd5-aec2-d4a7366279d4" providerId="ADAL" clId="{36BB5469-2615-4F61-B712-BC91356F3B1C}" dt="2023-02-22T16:31:35.045" v="1015" actId="1076"/>
        <pc:sldMkLst>
          <pc:docMk/>
          <pc:sldMk cId="3263343290" sldId="257"/>
        </pc:sldMkLst>
        <pc:spChg chg="mod">
          <ac:chgData name="Inderpreet Uppal" userId="424deb32-369f-4bd5-aec2-d4a7366279d4" providerId="ADAL" clId="{36BB5469-2615-4F61-B712-BC91356F3B1C}" dt="2023-02-22T14:19:24.856" v="83" actId="20577"/>
          <ac:spMkLst>
            <pc:docMk/>
            <pc:sldMk cId="3263343290" sldId="257"/>
            <ac:spMk id="2" creationId="{E08524E8-F6B3-A303-9B06-6C0973224B75}"/>
          </ac:spMkLst>
        </pc:spChg>
        <pc:spChg chg="add del mod">
          <ac:chgData name="Inderpreet Uppal" userId="424deb32-369f-4bd5-aec2-d4a7366279d4" providerId="ADAL" clId="{36BB5469-2615-4F61-B712-BC91356F3B1C}" dt="2023-02-22T16:26:37.732" v="733" actId="26606"/>
          <ac:spMkLst>
            <pc:docMk/>
            <pc:sldMk cId="3263343290" sldId="257"/>
            <ac:spMk id="3" creationId="{FACFA79E-74FE-5942-09F4-F0DC1BB7A7D7}"/>
          </ac:spMkLst>
        </pc:spChg>
        <pc:spChg chg="add del mod">
          <ac:chgData name="Inderpreet Uppal" userId="424deb32-369f-4bd5-aec2-d4a7366279d4" providerId="ADAL" clId="{36BB5469-2615-4F61-B712-BC91356F3B1C}" dt="2023-02-22T14:19:20.451" v="67" actId="478"/>
          <ac:spMkLst>
            <pc:docMk/>
            <pc:sldMk cId="3263343290" sldId="257"/>
            <ac:spMk id="5" creationId="{84D9C1EF-76FB-F1A6-85F8-1C05E0824E4A}"/>
          </ac:spMkLst>
        </pc:spChg>
        <pc:spChg chg="add mod">
          <ac:chgData name="Inderpreet Uppal" userId="424deb32-369f-4bd5-aec2-d4a7366279d4" providerId="ADAL" clId="{36BB5469-2615-4F61-B712-BC91356F3B1C}" dt="2023-02-22T16:31:35.045" v="1015" actId="1076"/>
          <ac:spMkLst>
            <pc:docMk/>
            <pc:sldMk cId="3263343290" sldId="257"/>
            <ac:spMk id="7" creationId="{1BA00393-F0A0-D340-4DA1-F20E535AA299}"/>
          </ac:spMkLst>
        </pc:spChg>
        <pc:spChg chg="add del mod">
          <ac:chgData name="Inderpreet Uppal" userId="424deb32-369f-4bd5-aec2-d4a7366279d4" providerId="ADAL" clId="{36BB5469-2615-4F61-B712-BC91356F3B1C}" dt="2023-02-22T16:26:26.003" v="729" actId="478"/>
          <ac:spMkLst>
            <pc:docMk/>
            <pc:sldMk cId="3263343290" sldId="257"/>
            <ac:spMk id="13" creationId="{284F16E9-3A0B-1834-00C4-35DDDCA32BBF}"/>
          </ac:spMkLst>
        </pc:spChg>
        <pc:spChg chg="add del mod">
          <ac:chgData name="Inderpreet Uppal" userId="424deb32-369f-4bd5-aec2-d4a7366279d4" providerId="ADAL" clId="{36BB5469-2615-4F61-B712-BC91356F3B1C}" dt="2023-02-22T16:26:26.003" v="729" actId="478"/>
          <ac:spMkLst>
            <pc:docMk/>
            <pc:sldMk cId="3263343290" sldId="257"/>
            <ac:spMk id="14" creationId="{A98D3216-59AE-3DD4-7057-7A28A9EF4B0A}"/>
          </ac:spMkLst>
        </pc:spChg>
        <pc:spChg chg="add del mod">
          <ac:chgData name="Inderpreet Uppal" userId="424deb32-369f-4bd5-aec2-d4a7366279d4" providerId="ADAL" clId="{36BB5469-2615-4F61-B712-BC91356F3B1C}" dt="2023-02-22T16:26:26.003" v="729" actId="478"/>
          <ac:spMkLst>
            <pc:docMk/>
            <pc:sldMk cId="3263343290" sldId="257"/>
            <ac:spMk id="15" creationId="{80B3E312-8FED-A605-71AA-02ED46895AD5}"/>
          </ac:spMkLst>
        </pc:spChg>
        <pc:spChg chg="add del mod">
          <ac:chgData name="Inderpreet Uppal" userId="424deb32-369f-4bd5-aec2-d4a7366279d4" providerId="ADAL" clId="{36BB5469-2615-4F61-B712-BC91356F3B1C}" dt="2023-02-22T16:26:27.979" v="730" actId="478"/>
          <ac:spMkLst>
            <pc:docMk/>
            <pc:sldMk cId="3263343290" sldId="257"/>
            <ac:spMk id="16" creationId="{8DEAD614-F21B-E16A-A5FE-98F0CC6D91D8}"/>
          </ac:spMkLst>
        </pc:spChg>
        <pc:spChg chg="add del mod">
          <ac:chgData name="Inderpreet Uppal" userId="424deb32-369f-4bd5-aec2-d4a7366279d4" providerId="ADAL" clId="{36BB5469-2615-4F61-B712-BC91356F3B1C}" dt="2023-02-22T16:26:26.003" v="729" actId="478"/>
          <ac:spMkLst>
            <pc:docMk/>
            <pc:sldMk cId="3263343290" sldId="257"/>
            <ac:spMk id="17" creationId="{3F0C23F2-7787-89CA-CCD8-C805A8026954}"/>
          </ac:spMkLst>
        </pc:spChg>
        <pc:graphicFrameChg chg="add del">
          <ac:chgData name="Inderpreet Uppal" userId="424deb32-369f-4bd5-aec2-d4a7366279d4" providerId="ADAL" clId="{36BB5469-2615-4F61-B712-BC91356F3B1C}" dt="2023-02-22T16:26:37.732" v="733" actId="26606"/>
          <ac:graphicFrameMkLst>
            <pc:docMk/>
            <pc:sldMk cId="3263343290" sldId="257"/>
            <ac:graphicFrameMk id="22" creationId="{07CDE2C8-3C90-E68E-2ADD-0594FD418783}"/>
          </ac:graphicFrameMkLst>
        </pc:graphicFrameChg>
        <pc:picChg chg="add del mod">
          <ac:chgData name="Inderpreet Uppal" userId="424deb32-369f-4bd5-aec2-d4a7366279d4" providerId="ADAL" clId="{36BB5469-2615-4F61-B712-BC91356F3B1C}" dt="2023-02-22T16:26:26.003" v="729" actId="478"/>
          <ac:picMkLst>
            <pc:docMk/>
            <pc:sldMk cId="3263343290" sldId="257"/>
            <ac:picMk id="8" creationId="{6FE3724D-A52B-6BCD-39E2-CE87F579A151}"/>
          </ac:picMkLst>
        </pc:picChg>
        <pc:picChg chg="add del mod">
          <ac:chgData name="Inderpreet Uppal" userId="424deb32-369f-4bd5-aec2-d4a7366279d4" providerId="ADAL" clId="{36BB5469-2615-4F61-B712-BC91356F3B1C}" dt="2023-02-22T16:26:26.003" v="729" actId="478"/>
          <ac:picMkLst>
            <pc:docMk/>
            <pc:sldMk cId="3263343290" sldId="257"/>
            <ac:picMk id="9" creationId="{B53D5AA9-BC2E-70D3-F4CB-6DF08E0EB42F}"/>
          </ac:picMkLst>
        </pc:picChg>
        <pc:picChg chg="add del mod">
          <ac:chgData name="Inderpreet Uppal" userId="424deb32-369f-4bd5-aec2-d4a7366279d4" providerId="ADAL" clId="{36BB5469-2615-4F61-B712-BC91356F3B1C}" dt="2023-02-22T16:26:26.003" v="729" actId="478"/>
          <ac:picMkLst>
            <pc:docMk/>
            <pc:sldMk cId="3263343290" sldId="257"/>
            <ac:picMk id="10" creationId="{3CF56549-B895-EF3B-F109-F8EDD1DA1AF6}"/>
          </ac:picMkLst>
        </pc:picChg>
        <pc:picChg chg="add del mod">
          <ac:chgData name="Inderpreet Uppal" userId="424deb32-369f-4bd5-aec2-d4a7366279d4" providerId="ADAL" clId="{36BB5469-2615-4F61-B712-BC91356F3B1C}" dt="2023-02-22T16:26:26.003" v="729" actId="478"/>
          <ac:picMkLst>
            <pc:docMk/>
            <pc:sldMk cId="3263343290" sldId="257"/>
            <ac:picMk id="11" creationId="{A946F4B5-9EDC-2DF7-FA91-0644871546E3}"/>
          </ac:picMkLst>
        </pc:picChg>
        <pc:picChg chg="add del mod">
          <ac:chgData name="Inderpreet Uppal" userId="424deb32-369f-4bd5-aec2-d4a7366279d4" providerId="ADAL" clId="{36BB5469-2615-4F61-B712-BC91356F3B1C}" dt="2023-02-22T16:16:54.095" v="441" actId="478"/>
          <ac:picMkLst>
            <pc:docMk/>
            <pc:sldMk cId="3263343290" sldId="257"/>
            <ac:picMk id="12" creationId="{E2B6C537-4C7F-F902-F9F9-AA048CC35D3B}"/>
          </ac:picMkLst>
        </pc:picChg>
        <pc:picChg chg="add del mod">
          <ac:chgData name="Inderpreet Uppal" userId="424deb32-369f-4bd5-aec2-d4a7366279d4" providerId="ADAL" clId="{36BB5469-2615-4F61-B712-BC91356F3B1C}" dt="2023-02-22T16:26:26.003" v="729" actId="478"/>
          <ac:picMkLst>
            <pc:docMk/>
            <pc:sldMk cId="3263343290" sldId="257"/>
            <ac:picMk id="18" creationId="{DA16B3F5-6118-76A5-C5BF-D44B999EE0AF}"/>
          </ac:picMkLst>
        </pc:picChg>
        <pc:picChg chg="add mod">
          <ac:chgData name="Inderpreet Uppal" userId="424deb32-369f-4bd5-aec2-d4a7366279d4" providerId="ADAL" clId="{36BB5469-2615-4F61-B712-BC91356F3B1C}" dt="2023-02-22T16:26:39.766" v="734" actId="1076"/>
          <ac:picMkLst>
            <pc:docMk/>
            <pc:sldMk cId="3263343290" sldId="257"/>
            <ac:picMk id="19" creationId="{3C64F4D3-2CB2-D033-D97C-9ABCF5B84F3B}"/>
          </ac:picMkLst>
        </pc:picChg>
        <pc:picChg chg="add mod">
          <ac:chgData name="Inderpreet Uppal" userId="424deb32-369f-4bd5-aec2-d4a7366279d4" providerId="ADAL" clId="{36BB5469-2615-4F61-B712-BC91356F3B1C}" dt="2023-02-22T16:26:39.766" v="734" actId="1076"/>
          <ac:picMkLst>
            <pc:docMk/>
            <pc:sldMk cId="3263343290" sldId="257"/>
            <ac:picMk id="20" creationId="{D6120B7E-3C57-D90C-C86A-66A7590944DB}"/>
          </ac:picMkLst>
        </pc:picChg>
      </pc:sldChg>
      <pc:sldChg chg="modSp add del mod">
        <pc:chgData name="Inderpreet Uppal" userId="424deb32-369f-4bd5-aec2-d4a7366279d4" providerId="ADAL" clId="{36BB5469-2615-4F61-B712-BC91356F3B1C}" dt="2023-02-24T11:26:26.896" v="1772" actId="12"/>
        <pc:sldMkLst>
          <pc:docMk/>
          <pc:sldMk cId="719263975" sldId="4509"/>
        </pc:sldMkLst>
        <pc:spChg chg="mod">
          <ac:chgData name="Inderpreet Uppal" userId="424deb32-369f-4bd5-aec2-d4a7366279d4" providerId="ADAL" clId="{36BB5469-2615-4F61-B712-BC91356F3B1C}" dt="2023-02-24T11:25:37.760" v="1767" actId="1076"/>
          <ac:spMkLst>
            <pc:docMk/>
            <pc:sldMk cId="719263975" sldId="4509"/>
            <ac:spMk id="2" creationId="{30D56266-C981-F0F5-4C3A-F1C43D404655}"/>
          </ac:spMkLst>
        </pc:spChg>
        <pc:spChg chg="mod">
          <ac:chgData name="Inderpreet Uppal" userId="424deb32-369f-4bd5-aec2-d4a7366279d4" providerId="ADAL" clId="{36BB5469-2615-4F61-B712-BC91356F3B1C}" dt="2023-02-24T11:26:26.896" v="1772" actId="12"/>
          <ac:spMkLst>
            <pc:docMk/>
            <pc:sldMk cId="719263975" sldId="4509"/>
            <ac:spMk id="3" creationId="{272E762B-E8E8-04FB-057E-72E537BD70B2}"/>
          </ac:spMkLst>
        </pc:spChg>
        <pc:spChg chg="mod">
          <ac:chgData name="Inderpreet Uppal" userId="424deb32-369f-4bd5-aec2-d4a7366279d4" providerId="ADAL" clId="{36BB5469-2615-4F61-B712-BC91356F3B1C}" dt="2023-02-24T11:25:57.615" v="1768" actId="1076"/>
          <ac:spMkLst>
            <pc:docMk/>
            <pc:sldMk cId="719263975" sldId="4509"/>
            <ac:spMk id="4" creationId="{2DA6DB82-E9D9-71B0-E316-88550ACF4C83}"/>
          </ac:spMkLst>
        </pc:spChg>
        <pc:picChg chg="mod">
          <ac:chgData name="Inderpreet Uppal" userId="424deb32-369f-4bd5-aec2-d4a7366279d4" providerId="ADAL" clId="{36BB5469-2615-4F61-B712-BC91356F3B1C}" dt="2023-02-24T11:25:59.565" v="1769" actId="1076"/>
          <ac:picMkLst>
            <pc:docMk/>
            <pc:sldMk cId="719263975" sldId="4509"/>
            <ac:picMk id="8" creationId="{47E2FAD3-D74D-BDE3-3615-3C1BAE6778A2}"/>
          </ac:picMkLst>
        </pc:picChg>
      </pc:sldChg>
      <pc:sldChg chg="addSp modSp new mod">
        <pc:chgData name="Inderpreet Uppal" userId="424deb32-369f-4bd5-aec2-d4a7366279d4" providerId="ADAL" clId="{36BB5469-2615-4F61-B712-BC91356F3B1C}" dt="2023-02-24T10:32:54.439" v="1039" actId="20577"/>
        <pc:sldMkLst>
          <pc:docMk/>
          <pc:sldMk cId="2311467919" sldId="4510"/>
        </pc:sldMkLst>
        <pc:spChg chg="mod">
          <ac:chgData name="Inderpreet Uppal" userId="424deb32-369f-4bd5-aec2-d4a7366279d4" providerId="ADAL" clId="{36BB5469-2615-4F61-B712-BC91356F3B1C}" dt="2023-02-22T16:17:37.699" v="513" actId="122"/>
          <ac:spMkLst>
            <pc:docMk/>
            <pc:sldMk cId="2311467919" sldId="4510"/>
            <ac:spMk id="2" creationId="{F48EF479-19CD-271F-1D1B-4F53E73A014C}"/>
          </ac:spMkLst>
        </pc:spChg>
        <pc:spChg chg="mod">
          <ac:chgData name="Inderpreet Uppal" userId="424deb32-369f-4bd5-aec2-d4a7366279d4" providerId="ADAL" clId="{36BB5469-2615-4F61-B712-BC91356F3B1C}" dt="2023-02-22T16:22:38.408" v="723" actId="20577"/>
          <ac:spMkLst>
            <pc:docMk/>
            <pc:sldMk cId="2311467919" sldId="4510"/>
            <ac:spMk id="3" creationId="{2B5695AF-DD9E-030F-0CA0-C95378140BF5}"/>
          </ac:spMkLst>
        </pc:spChg>
        <pc:spChg chg="add mod">
          <ac:chgData name="Inderpreet Uppal" userId="424deb32-369f-4bd5-aec2-d4a7366279d4" providerId="ADAL" clId="{36BB5469-2615-4F61-B712-BC91356F3B1C}" dt="2023-02-22T16:18:35.300" v="523" actId="1076"/>
          <ac:spMkLst>
            <pc:docMk/>
            <pc:sldMk cId="2311467919" sldId="4510"/>
            <ac:spMk id="8" creationId="{45686C28-3336-6475-7E80-33C53289A5A0}"/>
          </ac:spMkLst>
        </pc:spChg>
        <pc:spChg chg="add mod">
          <ac:chgData name="Inderpreet Uppal" userId="424deb32-369f-4bd5-aec2-d4a7366279d4" providerId="ADAL" clId="{36BB5469-2615-4F61-B712-BC91356F3B1C}" dt="2023-02-22T16:18:38.644" v="524" actId="1076"/>
          <ac:spMkLst>
            <pc:docMk/>
            <pc:sldMk cId="2311467919" sldId="4510"/>
            <ac:spMk id="9" creationId="{82E8BDA3-27A9-BB31-235C-E653D209D68A}"/>
          </ac:spMkLst>
        </pc:spChg>
        <pc:spChg chg="add mod">
          <ac:chgData name="Inderpreet Uppal" userId="424deb32-369f-4bd5-aec2-d4a7366279d4" providerId="ADAL" clId="{36BB5469-2615-4F61-B712-BC91356F3B1C}" dt="2023-02-22T16:18:35.300" v="523" actId="1076"/>
          <ac:spMkLst>
            <pc:docMk/>
            <pc:sldMk cId="2311467919" sldId="4510"/>
            <ac:spMk id="10" creationId="{1389196D-2BF2-5CC1-2CF5-7EBB8515EA13}"/>
          </ac:spMkLst>
        </pc:spChg>
        <pc:spChg chg="add mod">
          <ac:chgData name="Inderpreet Uppal" userId="424deb32-369f-4bd5-aec2-d4a7366279d4" providerId="ADAL" clId="{36BB5469-2615-4F61-B712-BC91356F3B1C}" dt="2023-02-22T16:18:14.361" v="519" actId="1076"/>
          <ac:spMkLst>
            <pc:docMk/>
            <pc:sldMk cId="2311467919" sldId="4510"/>
            <ac:spMk id="11" creationId="{73619FDD-D921-C62B-8D38-AB6F763335B0}"/>
          </ac:spMkLst>
        </pc:spChg>
        <pc:spChg chg="add mod">
          <ac:chgData name="Inderpreet Uppal" userId="424deb32-369f-4bd5-aec2-d4a7366279d4" providerId="ADAL" clId="{36BB5469-2615-4F61-B712-BC91356F3B1C}" dt="2023-02-24T10:32:54.439" v="1039" actId="20577"/>
          <ac:spMkLst>
            <pc:docMk/>
            <pc:sldMk cId="2311467919" sldId="4510"/>
            <ac:spMk id="12" creationId="{D41E5C2D-5360-7FF1-FF3C-DE918AB5636E}"/>
          </ac:spMkLst>
        </pc:spChg>
        <pc:spChg chg="add mod">
          <ac:chgData name="Inderpreet Uppal" userId="424deb32-369f-4bd5-aec2-d4a7366279d4" providerId="ADAL" clId="{36BB5469-2615-4F61-B712-BC91356F3B1C}" dt="2023-02-22T16:22:48.370" v="724" actId="1076"/>
          <ac:spMkLst>
            <pc:docMk/>
            <pc:sldMk cId="2311467919" sldId="4510"/>
            <ac:spMk id="15" creationId="{AE2CEB3F-976C-6C6C-7615-036265E2A954}"/>
          </ac:spMkLst>
        </pc:spChg>
        <pc:spChg chg="add mod">
          <ac:chgData name="Inderpreet Uppal" userId="424deb32-369f-4bd5-aec2-d4a7366279d4" providerId="ADAL" clId="{36BB5469-2615-4F61-B712-BC91356F3B1C}" dt="2023-02-22T16:22:48.370" v="724" actId="1076"/>
          <ac:spMkLst>
            <pc:docMk/>
            <pc:sldMk cId="2311467919" sldId="4510"/>
            <ac:spMk id="17" creationId="{117A5648-879C-F64B-7834-EFDFCA21A486}"/>
          </ac:spMkLst>
        </pc:spChg>
        <pc:spChg chg="add mod">
          <ac:chgData name="Inderpreet Uppal" userId="424deb32-369f-4bd5-aec2-d4a7366279d4" providerId="ADAL" clId="{36BB5469-2615-4F61-B712-BC91356F3B1C}" dt="2023-02-22T16:31:47.270" v="1019" actId="1076"/>
          <ac:spMkLst>
            <pc:docMk/>
            <pc:sldMk cId="2311467919" sldId="4510"/>
            <ac:spMk id="19" creationId="{C3372FF3-5829-0435-98D6-05648BED9DF4}"/>
          </ac:spMkLst>
        </pc:spChg>
        <pc:picChg chg="add mod">
          <ac:chgData name="Inderpreet Uppal" userId="424deb32-369f-4bd5-aec2-d4a7366279d4" providerId="ADAL" clId="{36BB5469-2615-4F61-B712-BC91356F3B1C}" dt="2023-02-22T16:18:35.300" v="523" actId="1076"/>
          <ac:picMkLst>
            <pc:docMk/>
            <pc:sldMk cId="2311467919" sldId="4510"/>
            <ac:picMk id="4" creationId="{39D7A84E-36AC-2BB3-0142-94774168B452}"/>
          </ac:picMkLst>
        </pc:picChg>
        <pc:picChg chg="add mod">
          <ac:chgData name="Inderpreet Uppal" userId="424deb32-369f-4bd5-aec2-d4a7366279d4" providerId="ADAL" clId="{36BB5469-2615-4F61-B712-BC91356F3B1C}" dt="2023-02-22T16:18:26.866" v="522" actId="1076"/>
          <ac:picMkLst>
            <pc:docMk/>
            <pc:sldMk cId="2311467919" sldId="4510"/>
            <ac:picMk id="5" creationId="{E277371B-B46E-2989-D424-FDF3EDAD38A0}"/>
          </ac:picMkLst>
        </pc:picChg>
        <pc:picChg chg="add mod">
          <ac:chgData name="Inderpreet Uppal" userId="424deb32-369f-4bd5-aec2-d4a7366279d4" providerId="ADAL" clId="{36BB5469-2615-4F61-B712-BC91356F3B1C}" dt="2023-02-22T16:18:35.300" v="523" actId="1076"/>
          <ac:picMkLst>
            <pc:docMk/>
            <pc:sldMk cId="2311467919" sldId="4510"/>
            <ac:picMk id="6" creationId="{B3F3BDBD-C082-1ABE-C172-110843E1CCE2}"/>
          </ac:picMkLst>
        </pc:picChg>
        <pc:picChg chg="add mod">
          <ac:chgData name="Inderpreet Uppal" userId="424deb32-369f-4bd5-aec2-d4a7366279d4" providerId="ADAL" clId="{36BB5469-2615-4F61-B712-BC91356F3B1C}" dt="2023-02-22T16:18:14.361" v="519" actId="1076"/>
          <ac:picMkLst>
            <pc:docMk/>
            <pc:sldMk cId="2311467919" sldId="4510"/>
            <ac:picMk id="7" creationId="{58D114D9-A528-ABA5-E85D-7F8CC5EBFF5E}"/>
          </ac:picMkLst>
        </pc:picChg>
        <pc:picChg chg="add mod">
          <ac:chgData name="Inderpreet Uppal" userId="424deb32-369f-4bd5-aec2-d4a7366279d4" providerId="ADAL" clId="{36BB5469-2615-4F61-B712-BC91356F3B1C}" dt="2023-02-22T16:18:14.361" v="519" actId="1076"/>
          <ac:picMkLst>
            <pc:docMk/>
            <pc:sldMk cId="2311467919" sldId="4510"/>
            <ac:picMk id="13" creationId="{CFB9383C-84B4-7E93-F176-D05930E4C996}"/>
          </ac:picMkLst>
        </pc:picChg>
        <pc:picChg chg="add mod">
          <ac:chgData name="Inderpreet Uppal" userId="424deb32-369f-4bd5-aec2-d4a7366279d4" providerId="ADAL" clId="{36BB5469-2615-4F61-B712-BC91356F3B1C}" dt="2023-02-22T16:22:55.702" v="728" actId="1076"/>
          <ac:picMkLst>
            <pc:docMk/>
            <pc:sldMk cId="2311467919" sldId="4510"/>
            <ac:picMk id="1026" creationId="{5B415688-83A9-0496-24B2-2C56A8616C3B}"/>
          </ac:picMkLst>
        </pc:picChg>
        <pc:picChg chg="add mod">
          <ac:chgData name="Inderpreet Uppal" userId="424deb32-369f-4bd5-aec2-d4a7366279d4" providerId="ADAL" clId="{36BB5469-2615-4F61-B712-BC91356F3B1C}" dt="2023-02-22T16:22:50.556" v="725" actId="1076"/>
          <ac:picMkLst>
            <pc:docMk/>
            <pc:sldMk cId="2311467919" sldId="4510"/>
            <ac:picMk id="1028" creationId="{27925CC1-40E3-1702-7FAB-43C4E99EEA38}"/>
          </ac:picMkLst>
        </pc:picChg>
      </pc:sldChg>
      <pc:sldChg chg="addSp modSp new mod">
        <pc:chgData name="Inderpreet Uppal" userId="424deb32-369f-4bd5-aec2-d4a7366279d4" providerId="ADAL" clId="{36BB5469-2615-4F61-B712-BC91356F3B1C}" dt="2023-02-22T16:31:41.231" v="1017" actId="1076"/>
        <pc:sldMkLst>
          <pc:docMk/>
          <pc:sldMk cId="3574052562" sldId="4511"/>
        </pc:sldMkLst>
        <pc:spChg chg="mod">
          <ac:chgData name="Inderpreet Uppal" userId="424deb32-369f-4bd5-aec2-d4a7366279d4" providerId="ADAL" clId="{36BB5469-2615-4F61-B712-BC91356F3B1C}" dt="2023-02-22T16:27:40.310" v="750" actId="20577"/>
          <ac:spMkLst>
            <pc:docMk/>
            <pc:sldMk cId="3574052562" sldId="4511"/>
            <ac:spMk id="2" creationId="{718649F8-6A42-1BB5-E4EB-F35B27FB0A66}"/>
          </ac:spMkLst>
        </pc:spChg>
        <pc:spChg chg="mod">
          <ac:chgData name="Inderpreet Uppal" userId="424deb32-369f-4bd5-aec2-d4a7366279d4" providerId="ADAL" clId="{36BB5469-2615-4F61-B712-BC91356F3B1C}" dt="2023-02-22T16:30:57.910" v="989" actId="115"/>
          <ac:spMkLst>
            <pc:docMk/>
            <pc:sldMk cId="3574052562" sldId="4511"/>
            <ac:spMk id="3" creationId="{0C00F348-3CC9-B61F-9472-ABDEBA4B35E5}"/>
          </ac:spMkLst>
        </pc:spChg>
        <pc:spChg chg="mod">
          <ac:chgData name="Inderpreet Uppal" userId="424deb32-369f-4bd5-aec2-d4a7366279d4" providerId="ADAL" clId="{36BB5469-2615-4F61-B712-BC91356F3B1C}" dt="2023-02-22T16:31:20.361" v="1013" actId="20577"/>
          <ac:spMkLst>
            <pc:docMk/>
            <pc:sldMk cId="3574052562" sldId="4511"/>
            <ac:spMk id="4" creationId="{40C4DD71-1E28-2412-8021-EE695C288182}"/>
          </ac:spMkLst>
        </pc:spChg>
        <pc:spChg chg="add mod">
          <ac:chgData name="Inderpreet Uppal" userId="424deb32-369f-4bd5-aec2-d4a7366279d4" providerId="ADAL" clId="{36BB5469-2615-4F61-B712-BC91356F3B1C}" dt="2023-02-22T16:31:41.231" v="1017" actId="1076"/>
          <ac:spMkLst>
            <pc:docMk/>
            <pc:sldMk cId="3574052562" sldId="4511"/>
            <ac:spMk id="6" creationId="{9C338548-9085-25D1-F13E-38FB587F288D}"/>
          </ac:spMkLst>
        </pc:spChg>
      </pc:sldChg>
      <pc:sldChg chg="addSp delSp modSp new mod">
        <pc:chgData name="Inderpreet Uppal" userId="424deb32-369f-4bd5-aec2-d4a7366279d4" providerId="ADAL" clId="{36BB5469-2615-4F61-B712-BC91356F3B1C}" dt="2023-03-06T14:22:44.529" v="2603" actId="571"/>
        <pc:sldMkLst>
          <pc:docMk/>
          <pc:sldMk cId="1159971949" sldId="4512"/>
        </pc:sldMkLst>
        <pc:spChg chg="mod">
          <ac:chgData name="Inderpreet Uppal" userId="424deb32-369f-4bd5-aec2-d4a7366279d4" providerId="ADAL" clId="{36BB5469-2615-4F61-B712-BC91356F3B1C}" dt="2023-02-24T10:43:30.735" v="1070" actId="113"/>
          <ac:spMkLst>
            <pc:docMk/>
            <pc:sldMk cId="1159971949" sldId="4512"/>
            <ac:spMk id="2" creationId="{28AC97D6-CBA2-DE01-8D36-D3AB373CE756}"/>
          </ac:spMkLst>
        </pc:spChg>
        <pc:spChg chg="mod">
          <ac:chgData name="Inderpreet Uppal" userId="424deb32-369f-4bd5-aec2-d4a7366279d4" providerId="ADAL" clId="{36BB5469-2615-4F61-B712-BC91356F3B1C}" dt="2023-02-24T11:24:53.198" v="1763" actId="20577"/>
          <ac:spMkLst>
            <pc:docMk/>
            <pc:sldMk cId="1159971949" sldId="4512"/>
            <ac:spMk id="3" creationId="{71EBD341-FB2A-2F99-F9B1-A3373BB24641}"/>
          </ac:spMkLst>
        </pc:spChg>
        <pc:spChg chg="mod">
          <ac:chgData name="Inderpreet Uppal" userId="424deb32-369f-4bd5-aec2-d4a7366279d4" providerId="ADAL" clId="{36BB5469-2615-4F61-B712-BC91356F3B1C}" dt="2023-02-24T11:24:50.851" v="1746" actId="27636"/>
          <ac:spMkLst>
            <pc:docMk/>
            <pc:sldMk cId="1159971949" sldId="4512"/>
            <ac:spMk id="4" creationId="{BE98A9AE-0088-E6D8-A11A-3617AF49F91F}"/>
          </ac:spMkLst>
        </pc:spChg>
        <pc:spChg chg="add mod">
          <ac:chgData name="Inderpreet Uppal" userId="424deb32-369f-4bd5-aec2-d4a7366279d4" providerId="ADAL" clId="{36BB5469-2615-4F61-B712-BC91356F3B1C}" dt="2023-03-06T14:22:44.529" v="2603" actId="571"/>
          <ac:spMkLst>
            <pc:docMk/>
            <pc:sldMk cId="1159971949" sldId="4512"/>
            <ac:spMk id="5" creationId="{921C03A5-B5F9-BEE4-1D66-5D1F16A081A9}"/>
          </ac:spMkLst>
        </pc:spChg>
        <pc:spChg chg="add mod">
          <ac:chgData name="Inderpreet Uppal" userId="424deb32-369f-4bd5-aec2-d4a7366279d4" providerId="ADAL" clId="{36BB5469-2615-4F61-B712-BC91356F3B1C}" dt="2023-03-06T14:22:37.652" v="2600" actId="1035"/>
          <ac:spMkLst>
            <pc:docMk/>
            <pc:sldMk cId="1159971949" sldId="4512"/>
            <ac:spMk id="6" creationId="{1FE336E7-D12D-8861-6C73-D8C14B0CB908}"/>
          </ac:spMkLst>
        </pc:spChg>
        <pc:spChg chg="add del">
          <ac:chgData name="Inderpreet Uppal" userId="424deb32-369f-4bd5-aec2-d4a7366279d4" providerId="ADAL" clId="{36BB5469-2615-4F61-B712-BC91356F3B1C}" dt="2023-02-24T11:24:28.876" v="1741" actId="478"/>
          <ac:spMkLst>
            <pc:docMk/>
            <pc:sldMk cId="1159971949" sldId="4512"/>
            <ac:spMk id="8" creationId="{DCE04943-9575-836F-38BC-DD56D7C7C1A4}"/>
          </ac:spMkLst>
        </pc:spChg>
        <pc:spChg chg="add mod">
          <ac:chgData name="Inderpreet Uppal" userId="424deb32-369f-4bd5-aec2-d4a7366279d4" providerId="ADAL" clId="{36BB5469-2615-4F61-B712-BC91356F3B1C}" dt="2023-02-24T11:24:42.506" v="1744" actId="14100"/>
          <ac:spMkLst>
            <pc:docMk/>
            <pc:sldMk cId="1159971949" sldId="4512"/>
            <ac:spMk id="10" creationId="{A35DCD75-569B-C1D2-0609-BA3A984CAC8B}"/>
          </ac:spMkLst>
        </pc:spChg>
        <pc:picChg chg="add mod">
          <ac:chgData name="Inderpreet Uppal" userId="424deb32-369f-4bd5-aec2-d4a7366279d4" providerId="ADAL" clId="{36BB5469-2615-4F61-B712-BC91356F3B1C}" dt="2023-02-24T11:23:55.457" v="1739" actId="1076"/>
          <ac:picMkLst>
            <pc:docMk/>
            <pc:sldMk cId="1159971949" sldId="4512"/>
            <ac:picMk id="1026" creationId="{1F7B9856-CFB1-D869-8CFB-CA7B0D87E665}"/>
          </ac:picMkLst>
        </pc:picChg>
      </pc:sldChg>
      <pc:sldChg chg="addSp delSp modSp add mod">
        <pc:chgData name="Inderpreet Uppal" userId="424deb32-369f-4bd5-aec2-d4a7366279d4" providerId="ADAL" clId="{36BB5469-2615-4F61-B712-BC91356F3B1C}" dt="2023-02-24T11:22:24.425" v="1731" actId="20577"/>
        <pc:sldMkLst>
          <pc:docMk/>
          <pc:sldMk cId="1854239241" sldId="4513"/>
        </pc:sldMkLst>
        <pc:spChg chg="mod">
          <ac:chgData name="Inderpreet Uppal" userId="424deb32-369f-4bd5-aec2-d4a7366279d4" providerId="ADAL" clId="{36BB5469-2615-4F61-B712-BC91356F3B1C}" dt="2023-02-24T11:20:21.367" v="1404" actId="20577"/>
          <ac:spMkLst>
            <pc:docMk/>
            <pc:sldMk cId="1854239241" sldId="4513"/>
            <ac:spMk id="2" creationId="{28AC97D6-CBA2-DE01-8D36-D3AB373CE756}"/>
          </ac:spMkLst>
        </pc:spChg>
        <pc:spChg chg="mod">
          <ac:chgData name="Inderpreet Uppal" userId="424deb32-369f-4bd5-aec2-d4a7366279d4" providerId="ADAL" clId="{36BB5469-2615-4F61-B712-BC91356F3B1C}" dt="2023-02-24T11:22:24.425" v="1731" actId="20577"/>
          <ac:spMkLst>
            <pc:docMk/>
            <pc:sldMk cId="1854239241" sldId="4513"/>
            <ac:spMk id="3" creationId="{71EBD341-FB2A-2F99-F9B1-A3373BB24641}"/>
          </ac:spMkLst>
        </pc:spChg>
        <pc:spChg chg="del">
          <ac:chgData name="Inderpreet Uppal" userId="424deb32-369f-4bd5-aec2-d4a7366279d4" providerId="ADAL" clId="{36BB5469-2615-4F61-B712-BC91356F3B1C}" dt="2023-02-24T11:20:26.222" v="1405" actId="478"/>
          <ac:spMkLst>
            <pc:docMk/>
            <pc:sldMk cId="1854239241" sldId="4513"/>
            <ac:spMk id="4" creationId="{BE98A9AE-0088-E6D8-A11A-3617AF49F91F}"/>
          </ac:spMkLst>
        </pc:spChg>
        <pc:spChg chg="add del mod">
          <ac:chgData name="Inderpreet Uppal" userId="424deb32-369f-4bd5-aec2-d4a7366279d4" providerId="ADAL" clId="{36BB5469-2615-4F61-B712-BC91356F3B1C}" dt="2023-02-24T11:20:28.536" v="1406" actId="478"/>
          <ac:spMkLst>
            <pc:docMk/>
            <pc:sldMk cId="1854239241" sldId="4513"/>
            <ac:spMk id="7" creationId="{AB89108D-CD34-4112-2BCA-0D34131DEE70}"/>
          </ac:spMkLst>
        </pc:spChg>
      </pc:sldChg>
      <pc:sldChg chg="addSp delSp modSp new mod">
        <pc:chgData name="Inderpreet Uppal" userId="424deb32-369f-4bd5-aec2-d4a7366279d4" providerId="ADAL" clId="{36BB5469-2615-4F61-B712-BC91356F3B1C}" dt="2023-03-06T14:38:59.345" v="2716" actId="1076"/>
        <pc:sldMkLst>
          <pc:docMk/>
          <pc:sldMk cId="1167193926" sldId="4514"/>
        </pc:sldMkLst>
        <pc:spChg chg="mod">
          <ac:chgData name="Inderpreet Uppal" userId="424deb32-369f-4bd5-aec2-d4a7366279d4" providerId="ADAL" clId="{36BB5469-2615-4F61-B712-BC91356F3B1C}" dt="2023-02-24T11:27:53.109" v="1806" actId="20577"/>
          <ac:spMkLst>
            <pc:docMk/>
            <pc:sldMk cId="1167193926" sldId="4514"/>
            <ac:spMk id="2" creationId="{904B2B2C-C65E-0B4A-A641-050E773CE5B2}"/>
          </ac:spMkLst>
        </pc:spChg>
        <pc:spChg chg="mod">
          <ac:chgData name="Inderpreet Uppal" userId="424deb32-369f-4bd5-aec2-d4a7366279d4" providerId="ADAL" clId="{36BB5469-2615-4F61-B712-BC91356F3B1C}" dt="2023-03-06T14:38:48.926" v="2714" actId="20577"/>
          <ac:spMkLst>
            <pc:docMk/>
            <pc:sldMk cId="1167193926" sldId="4514"/>
            <ac:spMk id="3" creationId="{061A4425-3AE1-70A6-49F6-1042F68F811A}"/>
          </ac:spMkLst>
        </pc:spChg>
        <pc:spChg chg="del mod">
          <ac:chgData name="Inderpreet Uppal" userId="424deb32-369f-4bd5-aec2-d4a7366279d4" providerId="ADAL" clId="{36BB5469-2615-4F61-B712-BC91356F3B1C}" dt="2023-03-06T10:44:27.764" v="2502" actId="478"/>
          <ac:spMkLst>
            <pc:docMk/>
            <pc:sldMk cId="1167193926" sldId="4514"/>
            <ac:spMk id="4" creationId="{0A53DD37-8922-73CA-18FB-5E2181BD9243}"/>
          </ac:spMkLst>
        </pc:spChg>
        <pc:spChg chg="add mod">
          <ac:chgData name="Inderpreet Uppal" userId="424deb32-369f-4bd5-aec2-d4a7366279d4" providerId="ADAL" clId="{36BB5469-2615-4F61-B712-BC91356F3B1C}" dt="2023-03-06T14:22:46.783" v="2604"/>
          <ac:spMkLst>
            <pc:docMk/>
            <pc:sldMk cId="1167193926" sldId="4514"/>
            <ac:spMk id="5" creationId="{2D567B71-CA8F-0FD2-6F77-FE89854D7149}"/>
          </ac:spMkLst>
        </pc:spChg>
        <pc:picChg chg="add mod">
          <ac:chgData name="Inderpreet Uppal" userId="424deb32-369f-4bd5-aec2-d4a7366279d4" providerId="ADAL" clId="{36BB5469-2615-4F61-B712-BC91356F3B1C}" dt="2023-03-06T14:38:59.345" v="2716" actId="1076"/>
          <ac:picMkLst>
            <pc:docMk/>
            <pc:sldMk cId="1167193926" sldId="4514"/>
            <ac:picMk id="6" creationId="{1C8EEB95-CB76-FCDA-9A4C-30C5EEDE842B}"/>
          </ac:picMkLst>
        </pc:picChg>
      </pc:sldChg>
      <pc:sldChg chg="addSp modSp add mod">
        <pc:chgData name="Inderpreet Uppal" userId="424deb32-369f-4bd5-aec2-d4a7366279d4" providerId="ADAL" clId="{36BB5469-2615-4F61-B712-BC91356F3B1C}" dt="2023-03-13T13:06:10.199" v="3281" actId="1076"/>
        <pc:sldMkLst>
          <pc:docMk/>
          <pc:sldMk cId="1933382286" sldId="4515"/>
        </pc:sldMkLst>
        <pc:spChg chg="mod">
          <ac:chgData name="Inderpreet Uppal" userId="424deb32-369f-4bd5-aec2-d4a7366279d4" providerId="ADAL" clId="{36BB5469-2615-4F61-B712-BC91356F3B1C}" dt="2023-02-24T11:28:23.942" v="1832" actId="20577"/>
          <ac:spMkLst>
            <pc:docMk/>
            <pc:sldMk cId="1933382286" sldId="4515"/>
            <ac:spMk id="2" creationId="{904B2B2C-C65E-0B4A-A641-050E773CE5B2}"/>
          </ac:spMkLst>
        </pc:spChg>
        <pc:spChg chg="mod">
          <ac:chgData name="Inderpreet Uppal" userId="424deb32-369f-4bd5-aec2-d4a7366279d4" providerId="ADAL" clId="{36BB5469-2615-4F61-B712-BC91356F3B1C}" dt="2023-03-13T13:04:50.716" v="3218" actId="20577"/>
          <ac:spMkLst>
            <pc:docMk/>
            <pc:sldMk cId="1933382286" sldId="4515"/>
            <ac:spMk id="3" creationId="{061A4425-3AE1-70A6-49F6-1042F68F811A}"/>
          </ac:spMkLst>
        </pc:spChg>
        <pc:spChg chg="mod">
          <ac:chgData name="Inderpreet Uppal" userId="424deb32-369f-4bd5-aec2-d4a7366279d4" providerId="ADAL" clId="{36BB5469-2615-4F61-B712-BC91356F3B1C}" dt="2023-03-13T13:05:09.786" v="3279" actId="20577"/>
          <ac:spMkLst>
            <pc:docMk/>
            <pc:sldMk cId="1933382286" sldId="4515"/>
            <ac:spMk id="4" creationId="{0A53DD37-8922-73CA-18FB-5E2181BD9243}"/>
          </ac:spMkLst>
        </pc:spChg>
        <pc:spChg chg="add mod">
          <ac:chgData name="Inderpreet Uppal" userId="424deb32-369f-4bd5-aec2-d4a7366279d4" providerId="ADAL" clId="{36BB5469-2615-4F61-B712-BC91356F3B1C}" dt="2023-03-13T13:06:10.199" v="3281" actId="1076"/>
          <ac:spMkLst>
            <pc:docMk/>
            <pc:sldMk cId="1933382286" sldId="4515"/>
            <ac:spMk id="6" creationId="{4D5F2427-A0FC-FD6A-9D6E-C39B30E4B355}"/>
          </ac:spMkLst>
        </pc:spChg>
      </pc:sldChg>
      <pc:sldChg chg="addSp delSp modSp add mod">
        <pc:chgData name="Inderpreet Uppal" userId="424deb32-369f-4bd5-aec2-d4a7366279d4" providerId="ADAL" clId="{36BB5469-2615-4F61-B712-BC91356F3B1C}" dt="2023-02-27T12:31:40.938" v="2300" actId="20577"/>
        <pc:sldMkLst>
          <pc:docMk/>
          <pc:sldMk cId="3200017976" sldId="4516"/>
        </pc:sldMkLst>
        <pc:spChg chg="mod">
          <ac:chgData name="Inderpreet Uppal" userId="424deb32-369f-4bd5-aec2-d4a7366279d4" providerId="ADAL" clId="{36BB5469-2615-4F61-B712-BC91356F3B1C}" dt="2023-02-24T13:42:04.593" v="1874" actId="20577"/>
          <ac:spMkLst>
            <pc:docMk/>
            <pc:sldMk cId="3200017976" sldId="4516"/>
            <ac:spMk id="2" creationId="{904B2B2C-C65E-0B4A-A641-050E773CE5B2}"/>
          </ac:spMkLst>
        </pc:spChg>
        <pc:spChg chg="mod">
          <ac:chgData name="Inderpreet Uppal" userId="424deb32-369f-4bd5-aec2-d4a7366279d4" providerId="ADAL" clId="{36BB5469-2615-4F61-B712-BC91356F3B1C}" dt="2023-02-27T12:31:40.938" v="2300" actId="20577"/>
          <ac:spMkLst>
            <pc:docMk/>
            <pc:sldMk cId="3200017976" sldId="4516"/>
            <ac:spMk id="3" creationId="{061A4425-3AE1-70A6-49F6-1042F68F811A}"/>
          </ac:spMkLst>
        </pc:spChg>
        <pc:spChg chg="del">
          <ac:chgData name="Inderpreet Uppal" userId="424deb32-369f-4bd5-aec2-d4a7366279d4" providerId="ADAL" clId="{36BB5469-2615-4F61-B712-BC91356F3B1C}" dt="2023-02-24T14:55:31.493" v="1877" actId="478"/>
          <ac:spMkLst>
            <pc:docMk/>
            <pc:sldMk cId="3200017976" sldId="4516"/>
            <ac:spMk id="4" creationId="{0A53DD37-8922-73CA-18FB-5E2181BD9243}"/>
          </ac:spMkLst>
        </pc:spChg>
        <pc:spChg chg="add mod">
          <ac:chgData name="Inderpreet Uppal" userId="424deb32-369f-4bd5-aec2-d4a7366279d4" providerId="ADAL" clId="{36BB5469-2615-4F61-B712-BC91356F3B1C}" dt="2023-02-24T13:42:10.313" v="1875" actId="1076"/>
          <ac:spMkLst>
            <pc:docMk/>
            <pc:sldMk cId="3200017976" sldId="4516"/>
            <ac:spMk id="6" creationId="{4481BF12-BDDE-258F-A4C8-3AF2F9712E75}"/>
          </ac:spMkLst>
        </pc:spChg>
      </pc:sldChg>
      <pc:sldChg chg="addSp delSp modSp add mod">
        <pc:chgData name="Inderpreet Uppal" userId="424deb32-369f-4bd5-aec2-d4a7366279d4" providerId="ADAL" clId="{36BB5469-2615-4F61-B712-BC91356F3B1C}" dt="2023-03-06T15:09:46.755" v="2892" actId="20577"/>
        <pc:sldMkLst>
          <pc:docMk/>
          <pc:sldMk cId="3127887763" sldId="4517"/>
        </pc:sldMkLst>
        <pc:spChg chg="mod">
          <ac:chgData name="Inderpreet Uppal" userId="424deb32-369f-4bd5-aec2-d4a7366279d4" providerId="ADAL" clId="{36BB5469-2615-4F61-B712-BC91356F3B1C}" dt="2023-02-24T11:28:51.805" v="1849" actId="20577"/>
          <ac:spMkLst>
            <pc:docMk/>
            <pc:sldMk cId="3127887763" sldId="4517"/>
            <ac:spMk id="2" creationId="{904B2B2C-C65E-0B4A-A641-050E773CE5B2}"/>
          </ac:spMkLst>
        </pc:spChg>
        <pc:spChg chg="mod">
          <ac:chgData name="Inderpreet Uppal" userId="424deb32-369f-4bd5-aec2-d4a7366279d4" providerId="ADAL" clId="{36BB5469-2615-4F61-B712-BC91356F3B1C}" dt="2023-03-06T15:09:46.755" v="2892" actId="20577"/>
          <ac:spMkLst>
            <pc:docMk/>
            <pc:sldMk cId="3127887763" sldId="4517"/>
            <ac:spMk id="3" creationId="{061A4425-3AE1-70A6-49F6-1042F68F811A}"/>
          </ac:spMkLst>
        </pc:spChg>
        <pc:spChg chg="del">
          <ac:chgData name="Inderpreet Uppal" userId="424deb32-369f-4bd5-aec2-d4a7366279d4" providerId="ADAL" clId="{36BB5469-2615-4F61-B712-BC91356F3B1C}" dt="2023-02-24T14:55:28.844" v="1876" actId="478"/>
          <ac:spMkLst>
            <pc:docMk/>
            <pc:sldMk cId="3127887763" sldId="4517"/>
            <ac:spMk id="4" creationId="{0A53DD37-8922-73CA-18FB-5E2181BD9243}"/>
          </ac:spMkLst>
        </pc:spChg>
        <pc:spChg chg="add mod">
          <ac:chgData name="Inderpreet Uppal" userId="424deb32-369f-4bd5-aec2-d4a7366279d4" providerId="ADAL" clId="{36BB5469-2615-4F61-B712-BC91356F3B1C}" dt="2023-02-24T14:56:09.526" v="1914" actId="1076"/>
          <ac:spMkLst>
            <pc:docMk/>
            <pc:sldMk cId="3127887763" sldId="4517"/>
            <ac:spMk id="6" creationId="{097EC16B-49F8-D9B8-E2DA-4B61C2F49795}"/>
          </ac:spMkLst>
        </pc:spChg>
      </pc:sldChg>
      <pc:sldChg chg="new del">
        <pc:chgData name="Inderpreet Uppal" userId="424deb32-369f-4bd5-aec2-d4a7366279d4" providerId="ADAL" clId="{36BB5469-2615-4F61-B712-BC91356F3B1C}" dt="2023-02-27T12:37:40.489" v="2302" actId="680"/>
        <pc:sldMkLst>
          <pc:docMk/>
          <pc:sldMk cId="1124536035" sldId="4518"/>
        </pc:sldMkLst>
      </pc:sldChg>
      <pc:sldChg chg="addSp modSp new mod">
        <pc:chgData name="Inderpreet Uppal" userId="424deb32-369f-4bd5-aec2-d4a7366279d4" providerId="ADAL" clId="{36BB5469-2615-4F61-B712-BC91356F3B1C}" dt="2023-03-06T14:39:22.115" v="2722" actId="1036"/>
        <pc:sldMkLst>
          <pc:docMk/>
          <pc:sldMk cId="2512056275" sldId="4518"/>
        </pc:sldMkLst>
        <pc:spChg chg="mod">
          <ac:chgData name="Inderpreet Uppal" userId="424deb32-369f-4bd5-aec2-d4a7366279d4" providerId="ADAL" clId="{36BB5469-2615-4F61-B712-BC91356F3B1C}" dt="2023-02-27T12:38:18.562" v="2327" actId="20577"/>
          <ac:spMkLst>
            <pc:docMk/>
            <pc:sldMk cId="2512056275" sldId="4518"/>
            <ac:spMk id="2" creationId="{5312E652-848D-F1D5-D440-57CFF7247CA3}"/>
          </ac:spMkLst>
        </pc:spChg>
        <pc:spChg chg="mod">
          <ac:chgData name="Inderpreet Uppal" userId="424deb32-369f-4bd5-aec2-d4a7366279d4" providerId="ADAL" clId="{36BB5469-2615-4F61-B712-BC91356F3B1C}" dt="2023-03-06T14:39:22.115" v="2722" actId="1036"/>
          <ac:spMkLst>
            <pc:docMk/>
            <pc:sldMk cId="2512056275" sldId="4518"/>
            <ac:spMk id="3" creationId="{6ED3482F-ED21-3E73-3555-C8C787652A9D}"/>
          </ac:spMkLst>
        </pc:spChg>
        <pc:spChg chg="mod">
          <ac:chgData name="Inderpreet Uppal" userId="424deb32-369f-4bd5-aec2-d4a7366279d4" providerId="ADAL" clId="{36BB5469-2615-4F61-B712-BC91356F3B1C}" dt="2023-03-06T14:39:22.115" v="2722" actId="1036"/>
          <ac:spMkLst>
            <pc:docMk/>
            <pc:sldMk cId="2512056275" sldId="4518"/>
            <ac:spMk id="4" creationId="{322151FA-BCD5-C9B8-F8CC-424CDA236B1F}"/>
          </ac:spMkLst>
        </pc:spChg>
        <pc:spChg chg="add mod">
          <ac:chgData name="Inderpreet Uppal" userId="424deb32-369f-4bd5-aec2-d4a7366279d4" providerId="ADAL" clId="{36BB5469-2615-4F61-B712-BC91356F3B1C}" dt="2023-02-27T12:42:49.457" v="2426"/>
          <ac:spMkLst>
            <pc:docMk/>
            <pc:sldMk cId="2512056275" sldId="4518"/>
            <ac:spMk id="5" creationId="{917A78AE-3E9C-9922-F298-823417261676}"/>
          </ac:spMkLst>
        </pc:spChg>
      </pc:sldChg>
      <pc:sldChg chg="modSp add mod">
        <pc:chgData name="Inderpreet Uppal" userId="424deb32-369f-4bd5-aec2-d4a7366279d4" providerId="ADAL" clId="{36BB5469-2615-4F61-B712-BC91356F3B1C}" dt="2023-02-27T12:43:15.710" v="2501" actId="20577"/>
        <pc:sldMkLst>
          <pc:docMk/>
          <pc:sldMk cId="923323789" sldId="4519"/>
        </pc:sldMkLst>
        <pc:spChg chg="mod">
          <ac:chgData name="Inderpreet Uppal" userId="424deb32-369f-4bd5-aec2-d4a7366279d4" providerId="ADAL" clId="{36BB5469-2615-4F61-B712-BC91356F3B1C}" dt="2023-02-27T12:42:42.646" v="2425" actId="20577"/>
          <ac:spMkLst>
            <pc:docMk/>
            <pc:sldMk cId="923323789" sldId="4519"/>
            <ac:spMk id="2" creationId="{904B2B2C-C65E-0B4A-A641-050E773CE5B2}"/>
          </ac:spMkLst>
        </pc:spChg>
        <pc:spChg chg="mod">
          <ac:chgData name="Inderpreet Uppal" userId="424deb32-369f-4bd5-aec2-d4a7366279d4" providerId="ADAL" clId="{36BB5469-2615-4F61-B712-BC91356F3B1C}" dt="2023-02-27T12:43:15.710" v="2501" actId="20577"/>
          <ac:spMkLst>
            <pc:docMk/>
            <pc:sldMk cId="923323789" sldId="4519"/>
            <ac:spMk id="3" creationId="{061A4425-3AE1-70A6-49F6-1042F68F811A}"/>
          </ac:spMkLst>
        </pc:spChg>
      </pc:sldChg>
      <pc:sldChg chg="new del">
        <pc:chgData name="Inderpreet Uppal" userId="424deb32-369f-4bd5-aec2-d4a7366279d4" providerId="ADAL" clId="{36BB5469-2615-4F61-B712-BC91356F3B1C}" dt="2023-02-27T12:42:29.967" v="2414" actId="2696"/>
        <pc:sldMkLst>
          <pc:docMk/>
          <pc:sldMk cId="1440260048" sldId="4519"/>
        </pc:sldMkLst>
      </pc:sldChg>
      <pc:sldChg chg="modSp new del mod">
        <pc:chgData name="Inderpreet Uppal" userId="424deb32-369f-4bd5-aec2-d4a7366279d4" providerId="ADAL" clId="{36BB5469-2615-4F61-B712-BC91356F3B1C}" dt="2023-02-27T12:42:08.875" v="2412" actId="2696"/>
        <pc:sldMkLst>
          <pc:docMk/>
          <pc:sldMk cId="1859950800" sldId="4519"/>
        </pc:sldMkLst>
        <pc:spChg chg="mod">
          <ac:chgData name="Inderpreet Uppal" userId="424deb32-369f-4bd5-aec2-d4a7366279d4" providerId="ADAL" clId="{36BB5469-2615-4F61-B712-BC91356F3B1C}" dt="2023-02-27T12:42:04.385" v="2411" actId="20577"/>
          <ac:spMkLst>
            <pc:docMk/>
            <pc:sldMk cId="1859950800" sldId="4519"/>
            <ac:spMk id="2" creationId="{E3A5DC3B-6A3B-838C-DDA4-9F64CA3F6579}"/>
          </ac:spMkLst>
        </pc:spChg>
      </pc:sldChg>
      <pc:sldChg chg="add del">
        <pc:chgData name="Inderpreet Uppal" userId="424deb32-369f-4bd5-aec2-d4a7366279d4" providerId="ADAL" clId="{36BB5469-2615-4F61-B712-BC91356F3B1C}" dt="2023-03-06T14:22:41.366" v="2602"/>
        <pc:sldMkLst>
          <pc:docMk/>
          <pc:sldMk cId="543562442" sldId="4520"/>
        </pc:sldMkLst>
      </pc:sldChg>
      <pc:sldChg chg="modSp add mod">
        <pc:chgData name="Inderpreet Uppal" userId="424deb32-369f-4bd5-aec2-d4a7366279d4" providerId="ADAL" clId="{36BB5469-2615-4F61-B712-BC91356F3B1C}" dt="2023-03-06T15:35:07.768" v="3038" actId="20577"/>
        <pc:sldMkLst>
          <pc:docMk/>
          <pc:sldMk cId="2378017308" sldId="4520"/>
        </pc:sldMkLst>
        <pc:spChg chg="mod">
          <ac:chgData name="Inderpreet Uppal" userId="424deb32-369f-4bd5-aec2-d4a7366279d4" providerId="ADAL" clId="{36BB5469-2615-4F61-B712-BC91356F3B1C}" dt="2023-03-06T15:35:07.768" v="3038" actId="20577"/>
          <ac:spMkLst>
            <pc:docMk/>
            <pc:sldMk cId="2378017308" sldId="4520"/>
            <ac:spMk id="3" creationId="{061A4425-3AE1-70A6-49F6-1042F68F811A}"/>
          </ac:spMkLst>
        </pc:spChg>
      </pc:sldChg>
      <pc:sldChg chg="new del">
        <pc:chgData name="Inderpreet Uppal" userId="424deb32-369f-4bd5-aec2-d4a7366279d4" providerId="ADAL" clId="{36BB5469-2615-4F61-B712-BC91356F3B1C}" dt="2023-03-06T15:25:32.325" v="2894" actId="2696"/>
        <pc:sldMkLst>
          <pc:docMk/>
          <pc:sldMk cId="3906151165" sldId="4520"/>
        </pc:sldMkLst>
      </pc:sldChg>
      <pc:sldMasterChg chg="modSldLayout">
        <pc:chgData name="Inderpreet Uppal" userId="424deb32-369f-4bd5-aec2-d4a7366279d4" providerId="ADAL" clId="{36BB5469-2615-4F61-B712-BC91356F3B1C}" dt="2023-02-22T11:28:34.452" v="16" actId="2711"/>
        <pc:sldMasterMkLst>
          <pc:docMk/>
          <pc:sldMasterMk cId="2607886220" sldId="2147483648"/>
        </pc:sldMasterMkLst>
        <pc:sldLayoutChg chg="modSp">
          <pc:chgData name="Inderpreet Uppal" userId="424deb32-369f-4bd5-aec2-d4a7366279d4" providerId="ADAL" clId="{36BB5469-2615-4F61-B712-BC91356F3B1C}" dt="2023-02-22T11:28:21.181" v="14" actId="2711"/>
          <pc:sldLayoutMkLst>
            <pc:docMk/>
            <pc:sldMasterMk cId="2607886220" sldId="2147483648"/>
            <pc:sldLayoutMk cId="1724994366" sldId="2147483649"/>
          </pc:sldLayoutMkLst>
          <pc:spChg chg="mod">
            <ac:chgData name="Inderpreet Uppal" userId="424deb32-369f-4bd5-aec2-d4a7366279d4" providerId="ADAL" clId="{36BB5469-2615-4F61-B712-BC91356F3B1C}" dt="2023-02-22T11:28:21.181" v="14" actId="2711"/>
            <ac:spMkLst>
              <pc:docMk/>
              <pc:sldMasterMk cId="2607886220" sldId="2147483648"/>
              <pc:sldLayoutMk cId="1724994366" sldId="2147483649"/>
              <ac:spMk id="2" creationId="{525AF74E-BAEC-DB1A-7426-DA627EAEED29}"/>
            </ac:spMkLst>
          </pc:spChg>
          <pc:spChg chg="mod">
            <ac:chgData name="Inderpreet Uppal" userId="424deb32-369f-4bd5-aec2-d4a7366279d4" providerId="ADAL" clId="{36BB5469-2615-4F61-B712-BC91356F3B1C}" dt="2023-02-22T11:28:21.181" v="14" actId="2711"/>
            <ac:spMkLst>
              <pc:docMk/>
              <pc:sldMasterMk cId="2607886220" sldId="2147483648"/>
              <pc:sldLayoutMk cId="1724994366" sldId="2147483649"/>
              <ac:spMk id="3" creationId="{AC827BAB-5FB9-0383-04B0-3B76C2AE49E6}"/>
            </ac:spMkLst>
          </pc:spChg>
          <pc:spChg chg="mod">
            <ac:chgData name="Inderpreet Uppal" userId="424deb32-369f-4bd5-aec2-d4a7366279d4" providerId="ADAL" clId="{36BB5469-2615-4F61-B712-BC91356F3B1C}" dt="2023-02-22T11:28:21.181" v="14" actId="2711"/>
            <ac:spMkLst>
              <pc:docMk/>
              <pc:sldMasterMk cId="2607886220" sldId="2147483648"/>
              <pc:sldLayoutMk cId="1724994366" sldId="2147483649"/>
              <ac:spMk id="4" creationId="{6323E18E-500D-D5E7-0657-F4993D5D871D}"/>
            </ac:spMkLst>
          </pc:spChg>
          <pc:spChg chg="mod">
            <ac:chgData name="Inderpreet Uppal" userId="424deb32-369f-4bd5-aec2-d4a7366279d4" providerId="ADAL" clId="{36BB5469-2615-4F61-B712-BC91356F3B1C}" dt="2023-02-22T11:28:21.181" v="14" actId="2711"/>
            <ac:spMkLst>
              <pc:docMk/>
              <pc:sldMasterMk cId="2607886220" sldId="2147483648"/>
              <pc:sldLayoutMk cId="1724994366" sldId="2147483649"/>
              <ac:spMk id="5" creationId="{C2FBCFA0-A1EB-D562-0C9C-AA0AE8F67F53}"/>
            </ac:spMkLst>
          </pc:spChg>
          <pc:spChg chg="mod">
            <ac:chgData name="Inderpreet Uppal" userId="424deb32-369f-4bd5-aec2-d4a7366279d4" providerId="ADAL" clId="{36BB5469-2615-4F61-B712-BC91356F3B1C}" dt="2023-02-22T11:28:21.181" v="14" actId="2711"/>
            <ac:spMkLst>
              <pc:docMk/>
              <pc:sldMasterMk cId="2607886220" sldId="2147483648"/>
              <pc:sldLayoutMk cId="1724994366" sldId="2147483649"/>
              <ac:spMk id="6" creationId="{B8AD3675-B386-B4AB-300E-5CA54664753D}"/>
            </ac:spMkLst>
          </pc:spChg>
        </pc:sldLayoutChg>
        <pc:sldLayoutChg chg="modSp">
          <pc:chgData name="Inderpreet Uppal" userId="424deb32-369f-4bd5-aec2-d4a7366279d4" providerId="ADAL" clId="{36BB5469-2615-4F61-B712-BC91356F3B1C}" dt="2023-02-22T11:28:29.452" v="15" actId="2711"/>
          <pc:sldLayoutMkLst>
            <pc:docMk/>
            <pc:sldMasterMk cId="2607886220" sldId="2147483648"/>
            <pc:sldLayoutMk cId="2327761641" sldId="2147483650"/>
          </pc:sldLayoutMkLst>
          <pc:spChg chg="mod">
            <ac:chgData name="Inderpreet Uppal" userId="424deb32-369f-4bd5-aec2-d4a7366279d4" providerId="ADAL" clId="{36BB5469-2615-4F61-B712-BC91356F3B1C}" dt="2023-02-22T11:28:29.452" v="15" actId="2711"/>
            <ac:spMkLst>
              <pc:docMk/>
              <pc:sldMasterMk cId="2607886220" sldId="2147483648"/>
              <pc:sldLayoutMk cId="2327761641" sldId="2147483650"/>
              <ac:spMk id="2" creationId="{9266A33E-BCE8-1A67-1D67-F08560224251}"/>
            </ac:spMkLst>
          </pc:spChg>
          <pc:spChg chg="mod">
            <ac:chgData name="Inderpreet Uppal" userId="424deb32-369f-4bd5-aec2-d4a7366279d4" providerId="ADAL" clId="{36BB5469-2615-4F61-B712-BC91356F3B1C}" dt="2023-02-22T11:28:29.452" v="15" actId="2711"/>
            <ac:spMkLst>
              <pc:docMk/>
              <pc:sldMasterMk cId="2607886220" sldId="2147483648"/>
              <pc:sldLayoutMk cId="2327761641" sldId="2147483650"/>
              <ac:spMk id="3" creationId="{3EED45A3-8D98-9874-16D0-9214132C4B10}"/>
            </ac:spMkLst>
          </pc:spChg>
          <pc:spChg chg="mod">
            <ac:chgData name="Inderpreet Uppal" userId="424deb32-369f-4bd5-aec2-d4a7366279d4" providerId="ADAL" clId="{36BB5469-2615-4F61-B712-BC91356F3B1C}" dt="2023-02-22T11:28:29.452" v="15" actId="2711"/>
            <ac:spMkLst>
              <pc:docMk/>
              <pc:sldMasterMk cId="2607886220" sldId="2147483648"/>
              <pc:sldLayoutMk cId="2327761641" sldId="2147483650"/>
              <ac:spMk id="4" creationId="{8F3E3431-0BFB-B84D-BE8F-93BA888D4D52}"/>
            </ac:spMkLst>
          </pc:spChg>
          <pc:spChg chg="mod">
            <ac:chgData name="Inderpreet Uppal" userId="424deb32-369f-4bd5-aec2-d4a7366279d4" providerId="ADAL" clId="{36BB5469-2615-4F61-B712-BC91356F3B1C}" dt="2023-02-22T11:28:29.452" v="15" actId="2711"/>
            <ac:spMkLst>
              <pc:docMk/>
              <pc:sldMasterMk cId="2607886220" sldId="2147483648"/>
              <pc:sldLayoutMk cId="2327761641" sldId="2147483650"/>
              <ac:spMk id="5" creationId="{7F822A1B-9121-0D73-D302-E21D20695AC0}"/>
            </ac:spMkLst>
          </pc:spChg>
          <pc:spChg chg="mod">
            <ac:chgData name="Inderpreet Uppal" userId="424deb32-369f-4bd5-aec2-d4a7366279d4" providerId="ADAL" clId="{36BB5469-2615-4F61-B712-BC91356F3B1C}" dt="2023-02-22T11:28:29.452" v="15" actId="2711"/>
            <ac:spMkLst>
              <pc:docMk/>
              <pc:sldMasterMk cId="2607886220" sldId="2147483648"/>
              <pc:sldLayoutMk cId="2327761641" sldId="2147483650"/>
              <ac:spMk id="6" creationId="{770DA816-135F-25C5-959D-100E48D026D6}"/>
            </ac:spMkLst>
          </pc:spChg>
        </pc:sldLayoutChg>
        <pc:sldLayoutChg chg="modSp">
          <pc:chgData name="Inderpreet Uppal" userId="424deb32-369f-4bd5-aec2-d4a7366279d4" providerId="ADAL" clId="{36BB5469-2615-4F61-B712-BC91356F3B1C}" dt="2023-02-22T11:28:34.452" v="16" actId="2711"/>
          <pc:sldLayoutMkLst>
            <pc:docMk/>
            <pc:sldMasterMk cId="2607886220" sldId="2147483648"/>
            <pc:sldLayoutMk cId="3257326200" sldId="2147483651"/>
          </pc:sldLayoutMkLst>
          <pc:spChg chg="mod">
            <ac:chgData name="Inderpreet Uppal" userId="424deb32-369f-4bd5-aec2-d4a7366279d4" providerId="ADAL" clId="{36BB5469-2615-4F61-B712-BC91356F3B1C}" dt="2023-02-22T11:28:34.452" v="16" actId="2711"/>
            <ac:spMkLst>
              <pc:docMk/>
              <pc:sldMasterMk cId="2607886220" sldId="2147483648"/>
              <pc:sldLayoutMk cId="3257326200" sldId="2147483651"/>
              <ac:spMk id="2" creationId="{CB514BA2-6642-317B-A4D7-4D1D3813798B}"/>
            </ac:spMkLst>
          </pc:spChg>
          <pc:spChg chg="mod">
            <ac:chgData name="Inderpreet Uppal" userId="424deb32-369f-4bd5-aec2-d4a7366279d4" providerId="ADAL" clId="{36BB5469-2615-4F61-B712-BC91356F3B1C}" dt="2023-02-22T11:28:34.452" v="16" actId="2711"/>
            <ac:spMkLst>
              <pc:docMk/>
              <pc:sldMasterMk cId="2607886220" sldId="2147483648"/>
              <pc:sldLayoutMk cId="3257326200" sldId="2147483651"/>
              <ac:spMk id="3" creationId="{3CFA6CB4-C279-9E31-C947-10FCD38B10EE}"/>
            </ac:spMkLst>
          </pc:spChg>
          <pc:spChg chg="mod">
            <ac:chgData name="Inderpreet Uppal" userId="424deb32-369f-4bd5-aec2-d4a7366279d4" providerId="ADAL" clId="{36BB5469-2615-4F61-B712-BC91356F3B1C}" dt="2023-02-22T11:28:34.452" v="16" actId="2711"/>
            <ac:spMkLst>
              <pc:docMk/>
              <pc:sldMasterMk cId="2607886220" sldId="2147483648"/>
              <pc:sldLayoutMk cId="3257326200" sldId="2147483651"/>
              <ac:spMk id="4" creationId="{BC347681-C152-028B-1CB8-27C58C9DAF72}"/>
            </ac:spMkLst>
          </pc:spChg>
          <pc:spChg chg="mod">
            <ac:chgData name="Inderpreet Uppal" userId="424deb32-369f-4bd5-aec2-d4a7366279d4" providerId="ADAL" clId="{36BB5469-2615-4F61-B712-BC91356F3B1C}" dt="2023-02-22T11:28:34.452" v="16" actId="2711"/>
            <ac:spMkLst>
              <pc:docMk/>
              <pc:sldMasterMk cId="2607886220" sldId="2147483648"/>
              <pc:sldLayoutMk cId="3257326200" sldId="2147483651"/>
              <ac:spMk id="5" creationId="{91092B53-A150-3FFE-539D-A24E0D158B2D}"/>
            </ac:spMkLst>
          </pc:spChg>
          <pc:spChg chg="mod">
            <ac:chgData name="Inderpreet Uppal" userId="424deb32-369f-4bd5-aec2-d4a7366279d4" providerId="ADAL" clId="{36BB5469-2615-4F61-B712-BC91356F3B1C}" dt="2023-02-22T11:28:34.452" v="16" actId="2711"/>
            <ac:spMkLst>
              <pc:docMk/>
              <pc:sldMasterMk cId="2607886220" sldId="2147483648"/>
              <pc:sldLayoutMk cId="3257326200" sldId="2147483651"/>
              <ac:spMk id="6" creationId="{F017FB3E-1FF3-560C-3FE7-3B33E27B52FD}"/>
            </ac:spMkLst>
          </pc:sp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F9CB53-C453-4B39-91CB-DDBF07118D89}" type="datetimeFigureOut">
              <a:rPr lang="en-GB" smtClean="0"/>
              <a:t>08/09/2024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1815DA-ED63-4474-B5B3-29496C1C03F6}" type="slidenum">
              <a:rPr lang="en-GB" smtClean="0"/>
              <a:t>‹#›</a:t>
            </a:fld>
            <a:endParaRPr lang="en-GB"/>
          </a:p>
        </p:txBody>
      </p:sp>
    </p:spTree>
    <p:extLst>
      <p:ext uri="{BB962C8B-B14F-4D97-AF65-F5344CB8AC3E}">
        <p14:creationId xmlns:p14="http://schemas.microsoft.com/office/powerpoint/2010/main" val="2088208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college-optometrists.org/clinical-guidance/clinical-management-guidelines/conjunctivitis_bacterial#:~:text=Acute%20bacterial%20conjunctivitis%20is%20an,up%20in%20a%20few%20days."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college-optometrists.org/clinical-guidance/clinical-management-guidelines/conjunctivitis_bacterial#:~:text=Acute%20bacterial%20conjunctivitis%20is%20an,up%20in%20a%20few%20days."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8" Type="http://schemas.openxmlformats.org/officeDocument/2006/relationships/hyperlink" Target="https://www.college-optometrists.org/Clinical-guidance/Optometrists-Formulary/Levofloxacin" TargetMode="External"/><Relationship Id="rId3" Type="http://schemas.openxmlformats.org/officeDocument/2006/relationships/hyperlink" Target="https://www.college-optometrists.org/clinical-guidance/clinical-management-guidelines/conjunctivitis_bacterial#:~:text=Acute%20bacterial%20conjunctivitis%20is%20an,up%20in%20a%20few%20days." TargetMode="External"/><Relationship Id="rId7" Type="http://schemas.openxmlformats.org/officeDocument/2006/relationships/hyperlink" Target="https://www.college-optometrists.org/Clinical-guidance/Optometrists-Formulary/GentamicinSulfate" TargetMode="External"/><Relationship Id="rId2" Type="http://schemas.openxmlformats.org/officeDocument/2006/relationships/slide" Target="../slides/slide5.xml"/><Relationship Id="rId1" Type="http://schemas.openxmlformats.org/officeDocument/2006/relationships/notesMaster" Target="../notesMasters/notesMaster1.xml"/><Relationship Id="rId6" Type="http://schemas.openxmlformats.org/officeDocument/2006/relationships/hyperlink" Target="https://www.college-optometrists.org/guidance/optometrists-formulary/fusidic-acid" TargetMode="External"/><Relationship Id="rId5" Type="http://schemas.openxmlformats.org/officeDocument/2006/relationships/hyperlink" Target="https://www.college-optometrists.org/guidance/optometrists-formulary/azithromycin-dihydrate" TargetMode="External"/><Relationship Id="rId4" Type="http://schemas.openxmlformats.org/officeDocument/2006/relationships/hyperlink" Target="https://www.college-optometrists.org/guidance/optometrists-formulary/chloramphenicol" TargetMode="External"/><Relationship Id="rId9" Type="http://schemas.openxmlformats.org/officeDocument/2006/relationships/hyperlink" Target="https://www.college-optometrists.org/Clinical-guidance/Optometrists-Formulary/Moxifloxacin"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college-optometrists.org/clinical-guidance/clinical-management-guidelines/conjunctivitis_viral_non-herpetic"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C8BD8E7-1312-41F3-99C4-6DA5AF891969}" type="slidenum">
              <a:rPr kumimoji="0" lang="en-GB" sz="1200" b="0" i="0" u="none" strike="noStrike" kern="1200" cap="none" spc="0" normalizeH="0" baseline="0" noProof="0" smtClean="0">
                <a:ln>
                  <a:noFill/>
                </a:ln>
                <a:solidFill>
                  <a:srgbClr val="595959"/>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srgbClr val="595959"/>
              </a:solidFill>
              <a:effectLst/>
              <a:uLnTx/>
              <a:uFillTx/>
              <a:latin typeface="Calibri"/>
              <a:ea typeface="+mn-ea"/>
              <a:cs typeface="+mn-cs"/>
            </a:endParaRPr>
          </a:p>
        </p:txBody>
      </p:sp>
    </p:spTree>
    <p:extLst>
      <p:ext uri="{BB962C8B-B14F-4D97-AF65-F5344CB8AC3E}">
        <p14:creationId xmlns:p14="http://schemas.microsoft.com/office/powerpoint/2010/main" val="38001973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Avoidance of the offending antigen is the primary </a:t>
            </a:r>
            <a:r>
              <a:rPr lang="en-GB" dirty="0" err="1"/>
              <a:t>behavioral</a:t>
            </a:r>
            <a:r>
              <a:rPr lang="en-GB" dirty="0"/>
              <a:t> modification for all types of allergic </a:t>
            </a:r>
            <a:r>
              <a:rPr lang="en-GB" dirty="0" err="1"/>
              <a:t>conjuncAvoidance</a:t>
            </a:r>
            <a:r>
              <a:rPr lang="en-GB" dirty="0"/>
              <a:t> of the offending antigen is the primary </a:t>
            </a:r>
            <a:r>
              <a:rPr lang="en-GB" dirty="0" err="1"/>
              <a:t>behavioral</a:t>
            </a:r>
            <a:r>
              <a:rPr lang="en-GB" dirty="0"/>
              <a:t> modification for all types of allergic conjunct</a:t>
            </a:r>
          </a:p>
          <a:p>
            <a:pPr marL="171450" indent="-171450">
              <a:buFont typeface="Arial" panose="020B0604020202020204" pitchFamily="34" charset="0"/>
              <a:buChar char="•"/>
            </a:pPr>
            <a:r>
              <a:rPr lang="en-GB" dirty="0"/>
              <a:t>The mainstay of the management of ocular allergy involves the use of anti-allergic therapeutic agents such as antihistamine, multiple action anti-allergic agents and mast cell stabilizers</a:t>
            </a:r>
          </a:p>
        </p:txBody>
      </p:sp>
      <p:sp>
        <p:nvSpPr>
          <p:cNvPr id="4" name="Slide Number Placeholder 3"/>
          <p:cNvSpPr>
            <a:spLocks noGrp="1"/>
          </p:cNvSpPr>
          <p:nvPr>
            <p:ph type="sldNum" sz="quarter" idx="5"/>
          </p:nvPr>
        </p:nvSpPr>
        <p:spPr/>
        <p:txBody>
          <a:bodyPr/>
          <a:lstStyle/>
          <a:p>
            <a:fld id="{7C1815DA-ED63-4474-B5B3-29496C1C03F6}" type="slidenum">
              <a:rPr lang="en-GB" smtClean="0"/>
              <a:t>10</a:t>
            </a:fld>
            <a:endParaRPr lang="en-GB"/>
          </a:p>
        </p:txBody>
      </p:sp>
    </p:spTree>
    <p:extLst>
      <p:ext uri="{BB962C8B-B14F-4D97-AF65-F5344CB8AC3E}">
        <p14:creationId xmlns:p14="http://schemas.microsoft.com/office/powerpoint/2010/main" val="26313893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b="0" i="0" dirty="0">
                <a:solidFill>
                  <a:srgbClr val="494949"/>
                </a:solidFill>
                <a:effectLst/>
                <a:highlight>
                  <a:srgbClr val="FFFFFF"/>
                </a:highlight>
                <a:latin typeface="Open Sans" panose="020B0606030504020204" pitchFamily="34" charset="0"/>
              </a:rPr>
              <a:t>An acute bacterial infection o</a:t>
            </a:r>
          </a:p>
          <a:p>
            <a:pPr marL="171450" indent="-171450">
              <a:buFont typeface="Arial" panose="020B0604020202020204" pitchFamily="34" charset="0"/>
              <a:buChar char="•"/>
            </a:pPr>
            <a:r>
              <a:rPr lang="en-GB" b="0" i="0" dirty="0">
                <a:solidFill>
                  <a:srgbClr val="494949"/>
                </a:solidFill>
                <a:effectLst/>
                <a:highlight>
                  <a:srgbClr val="FFFFFF"/>
                </a:highlight>
                <a:latin typeface="Open Sans" panose="020B0606030504020204" pitchFamily="34" charset="0"/>
              </a:rPr>
              <a:t>An external hordeolum represents a localized abscess formation of the follicle of an eyelash whereas an internal hordeolum is an acute bacterial infection of the meibomian glands of the </a:t>
            </a:r>
            <a:r>
              <a:rPr lang="en-GB" b="0" i="0" dirty="0" err="1">
                <a:solidFill>
                  <a:srgbClr val="494949"/>
                </a:solidFill>
                <a:effectLst/>
                <a:highlight>
                  <a:srgbClr val="FFFFFF"/>
                </a:highlight>
                <a:latin typeface="Open Sans" panose="020B0606030504020204" pitchFamily="34" charset="0"/>
              </a:rPr>
              <a:t>eyelid.f</a:t>
            </a:r>
            <a:r>
              <a:rPr lang="en-GB" b="0" i="0" dirty="0">
                <a:solidFill>
                  <a:srgbClr val="494949"/>
                </a:solidFill>
                <a:effectLst/>
                <a:highlight>
                  <a:srgbClr val="FFFFFF"/>
                </a:highlight>
                <a:latin typeface="Open Sans" panose="020B0606030504020204" pitchFamily="34" charset="0"/>
              </a:rPr>
              <a:t> the eyelid margin</a:t>
            </a:r>
          </a:p>
          <a:p>
            <a:pPr marL="171450" indent="-171450">
              <a:buFont typeface="Arial" panose="020B0604020202020204" pitchFamily="34" charset="0"/>
              <a:buChar char="•"/>
            </a:pPr>
            <a:r>
              <a:rPr lang="en-GB" b="0" i="0" dirty="0">
                <a:solidFill>
                  <a:srgbClr val="494949"/>
                </a:solidFill>
                <a:effectLst/>
                <a:highlight>
                  <a:srgbClr val="FFFFFF"/>
                </a:highlight>
                <a:latin typeface="Open Sans" panose="020B0606030504020204" pitchFamily="34" charset="0"/>
              </a:rPr>
              <a:t>90% to 95% of cases of hordeolum are due to </a:t>
            </a:r>
            <a:r>
              <a:rPr lang="en-GB" b="0" i="1" dirty="0">
                <a:solidFill>
                  <a:srgbClr val="494949"/>
                </a:solidFill>
                <a:effectLst/>
                <a:highlight>
                  <a:srgbClr val="FFFFFF"/>
                </a:highlight>
                <a:latin typeface="Open Sans" panose="020B0606030504020204" pitchFamily="34" charset="0"/>
              </a:rPr>
              <a:t>Staphylococcus aureus</a:t>
            </a:r>
            <a:r>
              <a:rPr lang="en-GB" b="0" i="0" dirty="0">
                <a:solidFill>
                  <a:srgbClr val="494949"/>
                </a:solidFill>
                <a:effectLst/>
                <a:highlight>
                  <a:srgbClr val="FFFFFF"/>
                </a:highlight>
                <a:latin typeface="Open Sans" panose="020B0606030504020204" pitchFamily="34" charset="0"/>
              </a:rPr>
              <a:t> </a:t>
            </a:r>
          </a:p>
          <a:p>
            <a:pPr marL="171450" indent="-171450">
              <a:buFont typeface="Arial" panose="020B0604020202020204" pitchFamily="34" charset="0"/>
              <a:buChar char="•"/>
            </a:pPr>
            <a:r>
              <a:rPr lang="en-GB" b="0" i="0" dirty="0">
                <a:solidFill>
                  <a:srgbClr val="494949"/>
                </a:solidFill>
                <a:effectLst/>
                <a:highlight>
                  <a:srgbClr val="FFFFFF"/>
                </a:highlight>
                <a:latin typeface="Open Sans" panose="020B0606030504020204" pitchFamily="34" charset="0"/>
              </a:rPr>
              <a:t>Either the upper or lower lid may be involved</a:t>
            </a:r>
            <a:endParaRPr lang="en-GB" dirty="0"/>
          </a:p>
        </p:txBody>
      </p:sp>
      <p:sp>
        <p:nvSpPr>
          <p:cNvPr id="4" name="Slide Number Placeholder 3"/>
          <p:cNvSpPr>
            <a:spLocks noGrp="1"/>
          </p:cNvSpPr>
          <p:nvPr>
            <p:ph type="sldNum" sz="quarter" idx="5"/>
          </p:nvPr>
        </p:nvSpPr>
        <p:spPr/>
        <p:txBody>
          <a:bodyPr/>
          <a:lstStyle/>
          <a:p>
            <a:fld id="{7C1815DA-ED63-4474-B5B3-29496C1C03F6}" type="slidenum">
              <a:rPr lang="en-GB" smtClean="0"/>
              <a:t>11</a:t>
            </a:fld>
            <a:endParaRPr lang="en-GB"/>
          </a:p>
        </p:txBody>
      </p:sp>
    </p:spTree>
    <p:extLst>
      <p:ext uri="{BB962C8B-B14F-4D97-AF65-F5344CB8AC3E}">
        <p14:creationId xmlns:p14="http://schemas.microsoft.com/office/powerpoint/2010/main" val="33921429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C8BD8E7-1312-41F3-99C4-6DA5AF891969}" type="slidenum">
              <a:rPr kumimoji="0" lang="en-GB" sz="1200" b="0" i="0" u="none" strike="noStrike" kern="1200" cap="none" spc="0" normalizeH="0" baseline="0" noProof="0" smtClean="0">
                <a:ln>
                  <a:noFill/>
                </a:ln>
                <a:solidFill>
                  <a:srgbClr val="595959"/>
                </a:solidFill>
                <a:effectLst/>
                <a:uLnTx/>
                <a:uFillTx/>
                <a:latin typeface="Calibri"/>
                <a:ea typeface="+mn-ea"/>
                <a:cs typeface="+mn-cs"/>
                <a:sym typeface="Helvetica Neue"/>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srgbClr val="595959"/>
              </a:solidFill>
              <a:effectLst/>
              <a:uLnTx/>
              <a:uFillTx/>
              <a:latin typeface="Calibri"/>
              <a:ea typeface="+mn-ea"/>
              <a:cs typeface="+mn-cs"/>
              <a:sym typeface="Helvetica Neue"/>
            </a:endParaRPr>
          </a:p>
        </p:txBody>
      </p:sp>
    </p:spTree>
    <p:extLst>
      <p:ext uri="{BB962C8B-B14F-4D97-AF65-F5344CB8AC3E}">
        <p14:creationId xmlns:p14="http://schemas.microsoft.com/office/powerpoint/2010/main" val="3115890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Internal notes only: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222222"/>
                </a:solidFill>
                <a:latin typeface="Helvetica Neue" panose="02000503000000020004"/>
              </a:rPr>
              <a:t>1. Benitez-del-Castillo, J.M., 2012. How to promote and preserve eyelid health. </a:t>
            </a:r>
            <a:r>
              <a:rPr lang="en-GB" sz="1200" i="1" dirty="0">
                <a:solidFill>
                  <a:srgbClr val="222222"/>
                </a:solidFill>
                <a:latin typeface="Helvetica Neue" panose="02000503000000020004"/>
              </a:rPr>
              <a:t>Clinical Ophthalmology</a:t>
            </a:r>
            <a:r>
              <a:rPr lang="en-GB" sz="1200" dirty="0">
                <a:solidFill>
                  <a:srgbClr val="222222"/>
                </a:solidFill>
                <a:latin typeface="Helvetica Neue" panose="02000503000000020004"/>
              </a:rPr>
              <a:t>, pp.1689-1698.</a:t>
            </a:r>
            <a:endParaRPr lang="en-GB" dirty="0"/>
          </a:p>
          <a:p>
            <a:pPr marL="171450" indent="-171450">
              <a:buFont typeface="Arial" panose="020B0604020202020204" pitchFamily="34" charset="0"/>
              <a:buChar char="•"/>
            </a:pPr>
            <a:r>
              <a:rPr lang="en-GB" dirty="0"/>
              <a:t>The cornea is the most fragile external structure of the body and relies entirely on the eyelid and adjacent structures to maintain its patency</a:t>
            </a:r>
          </a:p>
          <a:p>
            <a:pPr marL="171450" indent="-171450">
              <a:buFont typeface="Arial" panose="020B0604020202020204" pitchFamily="34" charset="0"/>
              <a:buChar char="•"/>
            </a:pPr>
            <a:r>
              <a:rPr lang="en-GB" dirty="0"/>
              <a:t>The healthy eyelid comprises a lamellar structure with fine skin on the outer surface and conjunctiva on the inner surface</a:t>
            </a:r>
          </a:p>
          <a:p>
            <a:pPr marL="171450" indent="-171450">
              <a:buFont typeface="Arial" panose="020B0604020202020204" pitchFamily="34" charset="0"/>
              <a:buChar char="•"/>
            </a:pPr>
            <a:r>
              <a:rPr lang="en-GB" dirty="0"/>
              <a:t>The tear film can be considered a substructure of the eyelid and forms a highly important layer between the eyelid and the surface of the eye and between the exterior environment and the eye surface</a:t>
            </a:r>
          </a:p>
        </p:txBody>
      </p:sp>
    </p:spTree>
    <p:extLst>
      <p:ext uri="{BB962C8B-B14F-4D97-AF65-F5344CB8AC3E}">
        <p14:creationId xmlns:p14="http://schemas.microsoft.com/office/powerpoint/2010/main" val="26747023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dirty="0">
                <a:solidFill>
                  <a:srgbClr val="727272"/>
                </a:solidFill>
                <a:effectLst/>
                <a:cs typeface="Helvetica" panose="020B0604020202020204" pitchFamily="34" charset="0"/>
              </a:rPr>
              <a:t>Azari, A.A. and Arabi, A., 2020. Conjunctivitis: a systematic review. </a:t>
            </a:r>
            <a:r>
              <a:rPr lang="en-GB" sz="1200" b="0" i="1" dirty="0">
                <a:solidFill>
                  <a:srgbClr val="727272"/>
                </a:solidFill>
                <a:effectLst/>
                <a:cs typeface="Helvetica" panose="020B0604020202020204" pitchFamily="34" charset="0"/>
              </a:rPr>
              <a:t>Journal of ophthalmic &amp; vision research</a:t>
            </a:r>
            <a:r>
              <a:rPr lang="en-GB" sz="1200" b="0" i="0" dirty="0">
                <a:solidFill>
                  <a:srgbClr val="727272"/>
                </a:solidFill>
                <a:effectLst/>
                <a:cs typeface="Helvetica" panose="020B0604020202020204" pitchFamily="34" charset="0"/>
              </a:rPr>
              <a:t>, </a:t>
            </a:r>
            <a:r>
              <a:rPr lang="en-GB" sz="1200" b="0" i="1" dirty="0">
                <a:solidFill>
                  <a:srgbClr val="727272"/>
                </a:solidFill>
                <a:effectLst/>
                <a:cs typeface="Helvetica" panose="020B0604020202020204" pitchFamily="34" charset="0"/>
              </a:rPr>
              <a:t>15</a:t>
            </a:r>
            <a:r>
              <a:rPr lang="en-GB" sz="1200" b="0" i="0" dirty="0">
                <a:solidFill>
                  <a:srgbClr val="727272"/>
                </a:solidFill>
                <a:effectLst/>
                <a:cs typeface="Helvetica" panose="020B0604020202020204" pitchFamily="34" charset="0"/>
              </a:rPr>
              <a:t>(3), p.372</a:t>
            </a:r>
          </a:p>
          <a:p>
            <a:pPr marL="171450" indent="-171450">
              <a:buFont typeface="Arial" panose="020B0604020202020204" pitchFamily="34" charset="0"/>
              <a:buChar char="•"/>
            </a:pPr>
            <a:r>
              <a:rPr lang="en-GB" b="0" i="0" dirty="0">
                <a:solidFill>
                  <a:srgbClr val="212121"/>
                </a:solidFill>
                <a:effectLst/>
                <a:highlight>
                  <a:srgbClr val="FFFFFF"/>
                </a:highlight>
                <a:latin typeface="Cambria" panose="02040503050406030204" pitchFamily="18" charset="0"/>
              </a:rPr>
              <a:t>Conjunctivitis is characterized by inflammation and swelling of the conjunctival tissue, accompanied by engorgement of the blood vessels, ocular discharge, and pain.</a:t>
            </a:r>
            <a:endParaRPr lang="en-GB" sz="1200" b="0" i="0" dirty="0">
              <a:solidFill>
                <a:srgbClr val="727272"/>
              </a:solidFill>
              <a:effectLst/>
              <a:highlight>
                <a:srgbClr val="FFFFFF"/>
              </a:highlight>
              <a:latin typeface="Cambria" panose="02040503050406030204" pitchFamily="18" charset="0"/>
              <a:cs typeface="Helvetica" panose="020B0604020202020204" pitchFamily="34" charset="0"/>
            </a:endParaRPr>
          </a:p>
          <a:p>
            <a:pPr marL="171450" indent="-171450">
              <a:buFont typeface="Arial" panose="020B0604020202020204" pitchFamily="34" charset="0"/>
              <a:buChar char="•"/>
            </a:pPr>
            <a:r>
              <a:rPr lang="en-GB" b="0" i="0" dirty="0">
                <a:solidFill>
                  <a:srgbClr val="212121"/>
                </a:solidFill>
                <a:effectLst/>
                <a:highlight>
                  <a:srgbClr val="FFFFFF"/>
                </a:highlight>
                <a:latin typeface="Cambria" panose="02040503050406030204" pitchFamily="18" charset="0"/>
              </a:rPr>
              <a:t>Bacterial conjunctivitis can result from either a direct contact with infected individuals or from abnormal proliferation of the native conjunctival flora.</a:t>
            </a:r>
          </a:p>
          <a:p>
            <a:pPr marL="171450" indent="-171450">
              <a:buFont typeface="Arial" panose="020B0604020202020204" pitchFamily="34" charset="0"/>
              <a:buChar char="•"/>
            </a:pPr>
            <a:r>
              <a:rPr lang="en-GB" b="0" i="0" dirty="0">
                <a:solidFill>
                  <a:srgbClr val="212121"/>
                </a:solidFill>
                <a:effectLst/>
                <a:highlight>
                  <a:srgbClr val="FFFFFF"/>
                </a:highlight>
                <a:latin typeface="Cambria" panose="02040503050406030204" pitchFamily="18" charset="0"/>
              </a:rPr>
              <a:t>While in adults, bacterial conjunctivitis is less common than viral conjunctivitis, in children, it is encountered more frequently</a:t>
            </a:r>
          </a:p>
          <a:p>
            <a:pPr marL="171450" indent="-171450">
              <a:buFont typeface="Arial" panose="020B0604020202020204" pitchFamily="34" charset="0"/>
              <a:buChar char="•"/>
            </a:pPr>
            <a:r>
              <a:rPr lang="en-GB" b="0" i="0" dirty="0">
                <a:solidFill>
                  <a:srgbClr val="212121"/>
                </a:solidFill>
                <a:effectLst/>
                <a:highlight>
                  <a:srgbClr val="FFFFFF"/>
                </a:highlight>
                <a:latin typeface="Cambria" panose="02040503050406030204" pitchFamily="18" charset="0"/>
              </a:rPr>
              <a:t>In more than 60% of cases, spontaneous cure occurs within one–two weeks</a:t>
            </a:r>
          </a:p>
          <a:p>
            <a:pPr marL="171450" indent="-171450">
              <a:buFont typeface="Arial" panose="020B0604020202020204" pitchFamily="34" charset="0"/>
              <a:buChar char="•"/>
            </a:pPr>
            <a:endParaRPr lang="en-GB" b="0" i="0" dirty="0">
              <a:solidFill>
                <a:srgbClr val="212121"/>
              </a:solidFill>
              <a:effectLst/>
              <a:highlight>
                <a:srgbClr val="FFFFFF"/>
              </a:highlight>
              <a:latin typeface="Cambria" panose="02040503050406030204" pitchFamily="18" charset="0"/>
            </a:endParaRPr>
          </a:p>
          <a:p>
            <a:pPr marL="0" indent="0">
              <a:buFont typeface="Arial" panose="020B0604020202020204" pitchFamily="34" charset="0"/>
              <a:buNone/>
            </a:pPr>
            <a:r>
              <a:rPr lang="en-GB" dirty="0">
                <a:hlinkClick r:id="rId3"/>
              </a:rPr>
              <a:t>Conjunctivitis (bacterial) - College of Optometrists (college-optometrists.org)</a:t>
            </a:r>
            <a:endParaRPr lang="en-GB" dirty="0"/>
          </a:p>
          <a:p>
            <a:pPr marL="171450" indent="-171450">
              <a:buFont typeface="Arial" panose="020B0604020202020204" pitchFamily="34" charset="0"/>
              <a:buChar char="•"/>
            </a:pPr>
            <a:r>
              <a:rPr lang="en-GB" b="0" i="0" dirty="0">
                <a:solidFill>
                  <a:srgbClr val="212529"/>
                </a:solidFill>
                <a:effectLst/>
                <a:highlight>
                  <a:srgbClr val="FFFFFF"/>
                </a:highlight>
                <a:latin typeface="museo-sans"/>
              </a:rPr>
              <a:t>Children and the elderly have an increased risk of infective conjunctivitis</a:t>
            </a:r>
            <a:endParaRPr lang="en-GB" b="0" i="0" dirty="0">
              <a:solidFill>
                <a:srgbClr val="212121"/>
              </a:solidFill>
              <a:effectLst/>
              <a:highlight>
                <a:srgbClr val="FFFFFF"/>
              </a:highlight>
              <a:latin typeface="Cambria" panose="02040503050406030204" pitchFamily="18" charset="0"/>
            </a:endParaRPr>
          </a:p>
          <a:p>
            <a:pPr marL="0" indent="0">
              <a:buFont typeface="Arial" panose="020B0604020202020204" pitchFamily="34" charset="0"/>
              <a:buNone/>
            </a:pPr>
            <a:endParaRPr lang="en-GB" dirty="0"/>
          </a:p>
        </p:txBody>
      </p:sp>
      <p:sp>
        <p:nvSpPr>
          <p:cNvPr id="4" name="Slide Number Placeholder 3"/>
          <p:cNvSpPr>
            <a:spLocks noGrp="1"/>
          </p:cNvSpPr>
          <p:nvPr>
            <p:ph type="sldNum" sz="quarter" idx="5"/>
          </p:nvPr>
        </p:nvSpPr>
        <p:spPr/>
        <p:txBody>
          <a:bodyPr/>
          <a:lstStyle/>
          <a:p>
            <a:fld id="{011C0390-408E-481E-80A9-A885883BD510}" type="slidenum">
              <a:rPr lang="en-GB" smtClean="0"/>
              <a:t>3</a:t>
            </a:fld>
            <a:endParaRPr lang="en-GB"/>
          </a:p>
        </p:txBody>
      </p:sp>
    </p:spTree>
    <p:extLst>
      <p:ext uri="{BB962C8B-B14F-4D97-AF65-F5344CB8AC3E}">
        <p14:creationId xmlns:p14="http://schemas.microsoft.com/office/powerpoint/2010/main" val="14389177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dirty="0">
                <a:hlinkClick r:id="rId3"/>
              </a:rPr>
              <a:t>Conjunctivitis (bacterial) - College of Optometrists (college-optometrists.org)</a:t>
            </a:r>
            <a:endParaRPr lang="en-GB" b="0" i="0" dirty="0">
              <a:solidFill>
                <a:srgbClr val="000000"/>
              </a:solidFill>
              <a:effectLst/>
              <a:highlight>
                <a:srgbClr val="FFFFFF"/>
              </a:highlight>
              <a:latin typeface="classico-urw"/>
            </a:endParaRPr>
          </a:p>
          <a:p>
            <a:pPr algn="l"/>
            <a:endParaRPr lang="en-GB" b="0" i="0" dirty="0">
              <a:solidFill>
                <a:srgbClr val="000000"/>
              </a:solidFill>
              <a:effectLst/>
              <a:highlight>
                <a:srgbClr val="FFFFFF"/>
              </a:highlight>
              <a:latin typeface="classico-urw"/>
            </a:endParaRPr>
          </a:p>
          <a:p>
            <a:pPr algn="l"/>
            <a:r>
              <a:rPr lang="en-GB" b="0" i="0" dirty="0">
                <a:solidFill>
                  <a:srgbClr val="000000"/>
                </a:solidFill>
                <a:effectLst/>
                <a:highlight>
                  <a:srgbClr val="FFFFFF"/>
                </a:highlight>
                <a:latin typeface="classico-urw"/>
              </a:rPr>
              <a:t>Symptoms of bacterial conjunctivitis</a:t>
            </a:r>
          </a:p>
          <a:p>
            <a:pPr algn="l"/>
            <a:r>
              <a:rPr lang="en-GB" b="0" i="0" dirty="0">
                <a:solidFill>
                  <a:srgbClr val="212529"/>
                </a:solidFill>
                <a:effectLst/>
                <a:highlight>
                  <a:srgbClr val="FFFFFF"/>
                </a:highlight>
                <a:latin typeface="museo-sans"/>
              </a:rPr>
              <a:t>Acute onset of:</a:t>
            </a:r>
          </a:p>
          <a:p>
            <a:pPr algn="l">
              <a:buFont typeface="Arial" panose="020B0604020202020204" pitchFamily="34" charset="0"/>
              <a:buChar char="•"/>
            </a:pPr>
            <a:r>
              <a:rPr lang="en-GB" b="0" i="0" dirty="0">
                <a:solidFill>
                  <a:srgbClr val="212529"/>
                </a:solidFill>
                <a:effectLst/>
                <a:highlight>
                  <a:srgbClr val="FFFFFF"/>
                </a:highlight>
                <a:latin typeface="museo-sans"/>
              </a:rPr>
              <a:t>redness</a:t>
            </a:r>
          </a:p>
          <a:p>
            <a:pPr algn="l">
              <a:buFont typeface="Arial" panose="020B0604020202020204" pitchFamily="34" charset="0"/>
              <a:buChar char="•"/>
            </a:pPr>
            <a:r>
              <a:rPr lang="en-GB" b="0" i="0" dirty="0">
                <a:solidFill>
                  <a:srgbClr val="212529"/>
                </a:solidFill>
                <a:effectLst/>
                <a:highlight>
                  <a:srgbClr val="FFFFFF"/>
                </a:highlight>
                <a:latin typeface="museo-sans"/>
              </a:rPr>
              <a:t>discomfort, usually described as burning or grittiness</a:t>
            </a:r>
          </a:p>
          <a:p>
            <a:pPr algn="l">
              <a:buFont typeface="Arial" panose="020B0604020202020204" pitchFamily="34" charset="0"/>
              <a:buChar char="•"/>
            </a:pPr>
            <a:r>
              <a:rPr lang="en-GB" b="0" i="0" dirty="0">
                <a:solidFill>
                  <a:srgbClr val="212529"/>
                </a:solidFill>
                <a:effectLst/>
                <a:highlight>
                  <a:srgbClr val="FFFFFF"/>
                </a:highlight>
                <a:latin typeface="museo-sans"/>
              </a:rPr>
              <a:t>discharge (may cause temporary blurring of vision)</a:t>
            </a:r>
          </a:p>
          <a:p>
            <a:pPr algn="l">
              <a:buFont typeface="Arial" panose="020B0604020202020204" pitchFamily="34" charset="0"/>
              <a:buChar char="•"/>
            </a:pPr>
            <a:r>
              <a:rPr lang="en-GB" b="0" i="0" dirty="0">
                <a:solidFill>
                  <a:srgbClr val="212529"/>
                </a:solidFill>
                <a:effectLst/>
                <a:highlight>
                  <a:srgbClr val="FFFFFF"/>
                </a:highlight>
                <a:latin typeface="museo-sans"/>
              </a:rPr>
              <a:t>crusting of lids (often stuck together after sleep and may have to be bathed open)</a:t>
            </a:r>
          </a:p>
          <a:p>
            <a:pPr algn="l"/>
            <a:r>
              <a:rPr lang="en-GB" b="0" i="0" dirty="0">
                <a:solidFill>
                  <a:srgbClr val="212529"/>
                </a:solidFill>
                <a:effectLst/>
                <a:highlight>
                  <a:srgbClr val="FFFFFF"/>
                </a:highlight>
                <a:latin typeface="museo-sans"/>
              </a:rPr>
              <a:t>Usually bilateral – one eye may be affected before the other (by one or two days)</a:t>
            </a:r>
          </a:p>
          <a:p>
            <a:pPr algn="l"/>
            <a:endParaRPr lang="en-GB" b="0" i="0" dirty="0">
              <a:solidFill>
                <a:srgbClr val="000000"/>
              </a:solidFill>
              <a:effectLst/>
              <a:highlight>
                <a:srgbClr val="FFFFFF"/>
              </a:highlight>
              <a:latin typeface="classico-urw"/>
            </a:endParaRPr>
          </a:p>
          <a:p>
            <a:pPr algn="l"/>
            <a:r>
              <a:rPr lang="en-GB" b="0" i="0" dirty="0">
                <a:solidFill>
                  <a:srgbClr val="000000"/>
                </a:solidFill>
                <a:effectLst/>
                <a:highlight>
                  <a:srgbClr val="FFFFFF"/>
                </a:highlight>
                <a:latin typeface="classico-urw"/>
              </a:rPr>
              <a:t>Signs of bacterial conjunctivitis</a:t>
            </a:r>
          </a:p>
          <a:p>
            <a:pPr algn="l">
              <a:buFont typeface="Arial" panose="020B0604020202020204" pitchFamily="34" charset="0"/>
              <a:buChar char="•"/>
            </a:pPr>
            <a:r>
              <a:rPr lang="en-GB" b="0" i="0" dirty="0">
                <a:solidFill>
                  <a:srgbClr val="212529"/>
                </a:solidFill>
                <a:effectLst/>
                <a:highlight>
                  <a:srgbClr val="FFFFFF"/>
                </a:highlight>
                <a:latin typeface="museo-sans"/>
              </a:rPr>
              <a:t>lid crusting</a:t>
            </a:r>
          </a:p>
          <a:p>
            <a:pPr algn="l">
              <a:buFont typeface="Arial" panose="020B0604020202020204" pitchFamily="34" charset="0"/>
              <a:buChar char="•"/>
            </a:pPr>
            <a:r>
              <a:rPr lang="en-GB" b="0" i="0" dirty="0">
                <a:solidFill>
                  <a:srgbClr val="212529"/>
                </a:solidFill>
                <a:effectLst/>
                <a:highlight>
                  <a:srgbClr val="FFFFFF"/>
                </a:highlight>
                <a:latin typeface="museo-sans"/>
              </a:rPr>
              <a:t>purulent or mucopurulent discharge</a:t>
            </a:r>
          </a:p>
          <a:p>
            <a:pPr algn="l">
              <a:buFont typeface="Arial" panose="020B0604020202020204" pitchFamily="34" charset="0"/>
              <a:buChar char="•"/>
            </a:pPr>
            <a:r>
              <a:rPr lang="en-GB" b="0" i="0" dirty="0">
                <a:solidFill>
                  <a:srgbClr val="212529"/>
                </a:solidFill>
                <a:effectLst/>
                <a:highlight>
                  <a:srgbClr val="FFFFFF"/>
                </a:highlight>
                <a:latin typeface="museo-sans"/>
              </a:rPr>
              <a:t>conjunctival hyperaemia – maximal in </a:t>
            </a:r>
            <a:r>
              <a:rPr lang="en-GB" b="0" i="0" dirty="0" err="1">
                <a:solidFill>
                  <a:srgbClr val="212529"/>
                </a:solidFill>
                <a:effectLst/>
                <a:highlight>
                  <a:srgbClr val="FFFFFF"/>
                </a:highlight>
                <a:latin typeface="museo-sans"/>
              </a:rPr>
              <a:t>fornices</a:t>
            </a:r>
            <a:endParaRPr lang="en-GB" b="0" i="0" dirty="0">
              <a:solidFill>
                <a:srgbClr val="212529"/>
              </a:solidFill>
              <a:effectLst/>
              <a:highlight>
                <a:srgbClr val="FFFFFF"/>
              </a:highlight>
              <a:latin typeface="museo-sans"/>
            </a:endParaRPr>
          </a:p>
          <a:p>
            <a:pPr algn="l">
              <a:buFont typeface="Arial" panose="020B0604020202020204" pitchFamily="34" charset="0"/>
              <a:buChar char="•"/>
            </a:pPr>
            <a:r>
              <a:rPr lang="en-GB" b="0" i="0" dirty="0">
                <a:solidFill>
                  <a:srgbClr val="212529"/>
                </a:solidFill>
                <a:effectLst/>
                <a:highlight>
                  <a:srgbClr val="FFFFFF"/>
                </a:highlight>
                <a:latin typeface="museo-sans"/>
              </a:rPr>
              <a:t>tarsal conjunctiva may show mild papillary reaction</a:t>
            </a:r>
          </a:p>
          <a:p>
            <a:pPr algn="l">
              <a:buFont typeface="Arial" panose="020B0604020202020204" pitchFamily="34" charset="0"/>
              <a:buChar char="•"/>
            </a:pPr>
            <a:r>
              <a:rPr lang="en-GB" b="0" i="0" dirty="0">
                <a:solidFill>
                  <a:srgbClr val="212529"/>
                </a:solidFill>
                <a:effectLst/>
                <a:highlight>
                  <a:srgbClr val="FFFFFF"/>
                </a:highlight>
                <a:latin typeface="museo-sans"/>
              </a:rPr>
              <a:t>cornea: usually no involvement (occasionally superficial punctate keratitis – mainly in lower third of cornea). If cornea significantly involved, consider possibility of gonococcal infection</a:t>
            </a:r>
          </a:p>
          <a:p>
            <a:pPr algn="l">
              <a:buFont typeface="Arial" panose="020B0604020202020204" pitchFamily="34" charset="0"/>
              <a:buChar char="•"/>
            </a:pPr>
            <a:r>
              <a:rPr lang="en-GB" b="0" i="0" dirty="0">
                <a:solidFill>
                  <a:srgbClr val="212529"/>
                </a:solidFill>
                <a:effectLst/>
                <a:highlight>
                  <a:srgbClr val="FFFFFF"/>
                </a:highlight>
                <a:latin typeface="museo-sans"/>
              </a:rPr>
              <a:t>pre-auricular lymphadenopathy: usually absent</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1C0390-408E-481E-80A9-A885883BD51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72302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dirty="0">
                <a:hlinkClick r:id="rId3"/>
              </a:rPr>
              <a:t>Conjunctivitis (bacterial) - College of Optometrists (college-optometrists.org)</a:t>
            </a:r>
            <a:endParaRPr lang="en-GB" b="1" i="0" dirty="0">
              <a:solidFill>
                <a:srgbClr val="000000"/>
              </a:solidFill>
              <a:effectLst/>
              <a:highlight>
                <a:srgbClr val="FFFFFF"/>
              </a:highlight>
              <a:latin typeface="museo-sans"/>
            </a:endParaRPr>
          </a:p>
          <a:p>
            <a:pPr algn="l"/>
            <a:endParaRPr lang="en-GB" b="1" i="0" dirty="0">
              <a:solidFill>
                <a:srgbClr val="000000"/>
              </a:solidFill>
              <a:effectLst/>
              <a:highlight>
                <a:srgbClr val="FFFFFF"/>
              </a:highlight>
              <a:latin typeface="museo-sans"/>
            </a:endParaRPr>
          </a:p>
          <a:p>
            <a:pPr algn="l"/>
            <a:r>
              <a:rPr lang="en-GB" b="1" i="0" dirty="0">
                <a:solidFill>
                  <a:srgbClr val="000000"/>
                </a:solidFill>
                <a:effectLst/>
                <a:highlight>
                  <a:srgbClr val="FFFFFF"/>
                </a:highlight>
                <a:latin typeface="museo-sans"/>
              </a:rPr>
              <a:t>Non pharmacological</a:t>
            </a:r>
          </a:p>
          <a:p>
            <a:pPr algn="l"/>
            <a:r>
              <a:rPr lang="en-GB" b="0" i="0" dirty="0">
                <a:solidFill>
                  <a:srgbClr val="212529"/>
                </a:solidFill>
                <a:effectLst/>
                <a:highlight>
                  <a:srgbClr val="FFFFFF"/>
                </a:highlight>
                <a:latin typeface="museo-sans"/>
              </a:rPr>
              <a:t>Bathe/clean the eyelids with proprietary sterile wipes, lint or cotton wool dipped in sterile saline or boiled (cooled) water to remove crusting</a:t>
            </a:r>
            <a:br>
              <a:rPr lang="en-GB" b="0" i="0" dirty="0">
                <a:solidFill>
                  <a:srgbClr val="212529"/>
                </a:solidFill>
                <a:effectLst/>
                <a:highlight>
                  <a:srgbClr val="FFFFFF"/>
                </a:highlight>
                <a:latin typeface="museo-sans"/>
              </a:rPr>
            </a:br>
            <a:r>
              <a:rPr lang="en-GB" b="0" i="1" dirty="0">
                <a:solidFill>
                  <a:srgbClr val="212529"/>
                </a:solidFill>
                <a:effectLst/>
                <a:highlight>
                  <a:srgbClr val="FFFFFF"/>
                </a:highlight>
                <a:latin typeface="museo-sans"/>
              </a:rPr>
              <a:t>(GRADE*: Level of evidence = low, Strength of recommendation = strong)</a:t>
            </a:r>
            <a:endParaRPr lang="en-GB" b="0" i="0" dirty="0">
              <a:solidFill>
                <a:srgbClr val="212529"/>
              </a:solidFill>
              <a:effectLst/>
              <a:highlight>
                <a:srgbClr val="FFFFFF"/>
              </a:highlight>
              <a:latin typeface="museo-sans"/>
            </a:endParaRPr>
          </a:p>
          <a:p>
            <a:pPr algn="l"/>
            <a:r>
              <a:rPr lang="en-GB" b="0" i="0" dirty="0">
                <a:solidFill>
                  <a:srgbClr val="212529"/>
                </a:solidFill>
                <a:effectLst/>
                <a:highlight>
                  <a:srgbClr val="FFFFFF"/>
                </a:highlight>
                <a:latin typeface="museo-sans"/>
              </a:rPr>
              <a:t>Advise patient that condition is contagious (do not share towels, etc.)</a:t>
            </a:r>
          </a:p>
          <a:p>
            <a:pPr algn="l"/>
            <a:r>
              <a:rPr lang="en-GB" b="0" i="0" dirty="0">
                <a:solidFill>
                  <a:srgbClr val="212529"/>
                </a:solidFill>
                <a:effectLst/>
                <a:highlight>
                  <a:srgbClr val="FFFFFF"/>
                </a:highlight>
                <a:latin typeface="museo-sans"/>
              </a:rPr>
              <a:t>Public health guidance in all UK Nations states that school or nursery exclusion is not required for children with this condition</a:t>
            </a:r>
          </a:p>
          <a:p>
            <a:pPr algn="l"/>
            <a:endParaRPr lang="en-GB" b="1" i="0" dirty="0">
              <a:solidFill>
                <a:srgbClr val="000000"/>
              </a:solidFill>
              <a:effectLst/>
              <a:highlight>
                <a:srgbClr val="FFFFFF"/>
              </a:highlight>
              <a:latin typeface="museo-sans"/>
            </a:endParaRPr>
          </a:p>
          <a:p>
            <a:pPr algn="l"/>
            <a:r>
              <a:rPr lang="en-GB" b="1" i="0" dirty="0">
                <a:solidFill>
                  <a:srgbClr val="000000"/>
                </a:solidFill>
                <a:effectLst/>
                <a:highlight>
                  <a:srgbClr val="FFFFFF"/>
                </a:highlight>
                <a:latin typeface="museo-sans"/>
              </a:rPr>
              <a:t>Pharmacological</a:t>
            </a:r>
          </a:p>
          <a:p>
            <a:pPr algn="l"/>
            <a:r>
              <a:rPr lang="en-GB" b="0" i="0" dirty="0">
                <a:solidFill>
                  <a:srgbClr val="212529"/>
                </a:solidFill>
                <a:effectLst/>
                <a:highlight>
                  <a:srgbClr val="FFFFFF"/>
                </a:highlight>
                <a:latin typeface="museo-sans"/>
              </a:rPr>
              <a:t>Often resolves in 5-7 days without treatment</a:t>
            </a:r>
          </a:p>
          <a:p>
            <a:pPr algn="l"/>
            <a:r>
              <a:rPr lang="en-GB" b="0" i="0" dirty="0">
                <a:solidFill>
                  <a:srgbClr val="212529"/>
                </a:solidFill>
                <a:effectLst/>
                <a:highlight>
                  <a:srgbClr val="FFFFFF"/>
                </a:highlight>
                <a:latin typeface="museo-sans"/>
              </a:rPr>
              <a:t>Treatment with topical antibiotics may modestly improve short-term clinical remission and render patient less infectious to others; however the potential benefit of antibiotics needs to be balanced against the risk of antibiotic resistance</a:t>
            </a:r>
            <a:br>
              <a:rPr lang="en-GB" b="0" i="0" dirty="0">
                <a:solidFill>
                  <a:srgbClr val="212529"/>
                </a:solidFill>
                <a:effectLst/>
                <a:highlight>
                  <a:srgbClr val="FFFFFF"/>
                </a:highlight>
                <a:latin typeface="museo-sans"/>
              </a:rPr>
            </a:br>
            <a:r>
              <a:rPr lang="en-GB" b="0" i="0" dirty="0">
                <a:solidFill>
                  <a:srgbClr val="212529"/>
                </a:solidFill>
                <a:effectLst/>
                <a:highlight>
                  <a:srgbClr val="FFFFFF"/>
                </a:highlight>
                <a:latin typeface="museo-sans"/>
              </a:rPr>
              <a:t>(GRADE*: Level of evidence = high, Strength of recommendation = strong)</a:t>
            </a:r>
          </a:p>
          <a:p>
            <a:pPr algn="l"/>
            <a:r>
              <a:rPr lang="en-GB" b="0" i="0" dirty="0">
                <a:solidFill>
                  <a:srgbClr val="212529"/>
                </a:solidFill>
                <a:effectLst/>
                <a:highlight>
                  <a:srgbClr val="FFFFFF"/>
                </a:highlight>
                <a:latin typeface="museo-sans"/>
              </a:rPr>
              <a:t>Topical antibiotics (with no evidence of superiority of particular antibiotics) may include: </a:t>
            </a:r>
            <a:r>
              <a:rPr lang="en-GB" b="0" i="0" u="sng" dirty="0">
                <a:solidFill>
                  <a:srgbClr val="365ABD"/>
                </a:solidFill>
                <a:effectLst/>
                <a:highlight>
                  <a:srgbClr val="FFFFFF"/>
                </a:highlight>
                <a:latin typeface="museo-sans"/>
                <a:hlinkClick r:id="rId4"/>
              </a:rPr>
              <a:t>chloramphenicol</a:t>
            </a:r>
            <a:r>
              <a:rPr lang="en-GB" b="0" i="0" dirty="0">
                <a:solidFill>
                  <a:srgbClr val="212529"/>
                </a:solidFill>
                <a:effectLst/>
                <a:highlight>
                  <a:srgbClr val="FFFFFF"/>
                </a:highlight>
                <a:latin typeface="museo-sans"/>
              </a:rPr>
              <a:t> 0.5% eye drops, </a:t>
            </a:r>
            <a:r>
              <a:rPr lang="en-GB" b="0" i="0" u="sng" dirty="0">
                <a:solidFill>
                  <a:srgbClr val="365ABD"/>
                </a:solidFill>
                <a:effectLst/>
                <a:highlight>
                  <a:srgbClr val="FFFFFF"/>
                </a:highlight>
                <a:latin typeface="museo-sans"/>
                <a:hlinkClick r:id="rId4"/>
              </a:rPr>
              <a:t>chloramphenicol</a:t>
            </a:r>
            <a:r>
              <a:rPr lang="en-GB" b="0" i="0" dirty="0">
                <a:solidFill>
                  <a:srgbClr val="212529"/>
                </a:solidFill>
                <a:effectLst/>
                <a:highlight>
                  <a:srgbClr val="FFFFFF"/>
                </a:highlight>
                <a:latin typeface="museo-sans"/>
              </a:rPr>
              <a:t> 1% ointment, </a:t>
            </a:r>
            <a:r>
              <a:rPr lang="en-GB" b="0" i="0" u="sng" dirty="0">
                <a:solidFill>
                  <a:srgbClr val="365ABD"/>
                </a:solidFill>
                <a:effectLst/>
                <a:highlight>
                  <a:srgbClr val="FFFFFF"/>
                </a:highlight>
                <a:latin typeface="museo-sans"/>
                <a:hlinkClick r:id="rId5"/>
              </a:rPr>
              <a:t>azithromycin</a:t>
            </a:r>
            <a:r>
              <a:rPr lang="en-GB" b="0" i="0" dirty="0">
                <a:solidFill>
                  <a:srgbClr val="212529"/>
                </a:solidFill>
                <a:effectLst/>
                <a:highlight>
                  <a:srgbClr val="FFFFFF"/>
                </a:highlight>
                <a:latin typeface="museo-sans"/>
              </a:rPr>
              <a:t> 1.5% eye drops, </a:t>
            </a:r>
            <a:r>
              <a:rPr lang="en-GB" b="0" i="0" u="sng" dirty="0" err="1">
                <a:solidFill>
                  <a:srgbClr val="365ABD"/>
                </a:solidFill>
                <a:effectLst/>
                <a:highlight>
                  <a:srgbClr val="FFFFFF"/>
                </a:highlight>
                <a:latin typeface="museo-sans"/>
                <a:hlinkClick r:id="rId6"/>
              </a:rPr>
              <a:t>fusidic</a:t>
            </a:r>
            <a:r>
              <a:rPr lang="en-GB" b="0" i="0" u="sng" dirty="0">
                <a:solidFill>
                  <a:srgbClr val="365ABD"/>
                </a:solidFill>
                <a:effectLst/>
                <a:highlight>
                  <a:srgbClr val="FFFFFF"/>
                </a:highlight>
                <a:latin typeface="museo-sans"/>
                <a:hlinkClick r:id="rId6"/>
              </a:rPr>
              <a:t> acid</a:t>
            </a:r>
            <a:r>
              <a:rPr lang="en-GB" b="0" i="0" dirty="0">
                <a:solidFill>
                  <a:srgbClr val="212529"/>
                </a:solidFill>
                <a:effectLst/>
                <a:highlight>
                  <a:srgbClr val="FFFFFF"/>
                </a:highlight>
                <a:latin typeface="museo-sans"/>
              </a:rPr>
              <a:t> 1% viscous eye drops (NB high cost and narrower spectrum of activity than chloramphenicol)</a:t>
            </a:r>
          </a:p>
          <a:p>
            <a:pPr algn="l"/>
            <a:r>
              <a:rPr lang="en-GB" b="0" i="1" dirty="0">
                <a:solidFill>
                  <a:srgbClr val="212529"/>
                </a:solidFill>
                <a:effectLst/>
                <a:highlight>
                  <a:srgbClr val="FFFFFF"/>
                </a:highlight>
                <a:latin typeface="museo-sans"/>
              </a:rPr>
              <a:t>Evidence for the benefit of antibiotics is based on the conclusions of a Cochrane Review (Sheikh and Hurwitz 2012) which included trials conducted in primary and secondary care. However, an individual patient meta-analysis of studies exclusively based in primary care (</a:t>
            </a:r>
            <a:r>
              <a:rPr lang="en-GB" b="0" i="1" dirty="0" err="1">
                <a:solidFill>
                  <a:srgbClr val="212529"/>
                </a:solidFill>
                <a:effectLst/>
                <a:highlight>
                  <a:srgbClr val="FFFFFF"/>
                </a:highlight>
                <a:latin typeface="museo-sans"/>
              </a:rPr>
              <a:t>Jefferis</a:t>
            </a:r>
            <a:r>
              <a:rPr lang="en-GB" b="0" i="1" dirty="0">
                <a:solidFill>
                  <a:srgbClr val="212529"/>
                </a:solidFill>
                <a:effectLst/>
                <a:highlight>
                  <a:srgbClr val="FFFFFF"/>
                </a:highlight>
                <a:latin typeface="museo-sans"/>
              </a:rPr>
              <a:t> et al 2011) found only a marginal benefit of antibiotics over placebo. Predictors of bacterial culture positivity at presentation include purulent discharge and age less than 5 years. The NICE Clinical Knowledge Summary (CKS) suggests that a delayed treatment strategy may be appropriate i.e., advise the person to initiate topical antibiotics only if symptoms fail to resolve within 3 days of onset.</a:t>
            </a:r>
            <a:endParaRPr lang="en-GB" b="0" i="0" dirty="0">
              <a:solidFill>
                <a:srgbClr val="212529"/>
              </a:solidFill>
              <a:effectLst/>
              <a:highlight>
                <a:srgbClr val="FFFFFF"/>
              </a:highlight>
              <a:latin typeface="museo-sans"/>
            </a:endParaRPr>
          </a:p>
          <a:p>
            <a:pPr algn="l"/>
            <a:r>
              <a:rPr lang="en-GB" b="0" i="0" dirty="0">
                <a:solidFill>
                  <a:srgbClr val="212529"/>
                </a:solidFill>
                <a:effectLst/>
                <a:highlight>
                  <a:srgbClr val="FFFFFF"/>
                </a:highlight>
                <a:latin typeface="museo-sans"/>
              </a:rPr>
              <a:t>Contact lens wearers with a diagnosis of bacterial conjunctivitis should be treated with a topical antibiotic effective against Gram –</a:t>
            </a:r>
            <a:r>
              <a:rPr lang="en-GB" b="0" i="0" dirty="0" err="1">
                <a:solidFill>
                  <a:srgbClr val="212529"/>
                </a:solidFill>
                <a:effectLst/>
                <a:highlight>
                  <a:srgbClr val="FFFFFF"/>
                </a:highlight>
                <a:latin typeface="museo-sans"/>
              </a:rPr>
              <a:t>ve</a:t>
            </a:r>
            <a:r>
              <a:rPr lang="en-GB" b="0" i="0" dirty="0">
                <a:solidFill>
                  <a:srgbClr val="212529"/>
                </a:solidFill>
                <a:effectLst/>
                <a:highlight>
                  <a:srgbClr val="FFFFFF"/>
                </a:highlight>
                <a:latin typeface="museo-sans"/>
              </a:rPr>
              <a:t> organisms, such as an aminoglycoside (e.g. </a:t>
            </a:r>
            <a:r>
              <a:rPr lang="en-GB" b="0" i="0" u="sng" dirty="0">
                <a:solidFill>
                  <a:srgbClr val="365ABD"/>
                </a:solidFill>
                <a:effectLst/>
                <a:highlight>
                  <a:srgbClr val="FFFFFF"/>
                </a:highlight>
                <a:latin typeface="museo-sans"/>
                <a:hlinkClick r:id="rId7"/>
              </a:rPr>
              <a:t>gentamycin</a:t>
            </a:r>
            <a:r>
              <a:rPr lang="en-GB" b="0" i="0" dirty="0">
                <a:solidFill>
                  <a:srgbClr val="212529"/>
                </a:solidFill>
                <a:effectLst/>
                <a:highlight>
                  <a:srgbClr val="FFFFFF"/>
                </a:highlight>
                <a:latin typeface="museo-sans"/>
              </a:rPr>
              <a:t>) or a quinolone (e.g. </a:t>
            </a:r>
            <a:r>
              <a:rPr lang="en-GB" b="0" i="0" u="sng" dirty="0">
                <a:solidFill>
                  <a:srgbClr val="365ABD"/>
                </a:solidFill>
                <a:effectLst/>
                <a:highlight>
                  <a:srgbClr val="FFFFFF"/>
                </a:highlight>
                <a:latin typeface="museo-sans"/>
                <a:hlinkClick r:id="rId8"/>
              </a:rPr>
              <a:t>levofloxacin</a:t>
            </a:r>
            <a:r>
              <a:rPr lang="en-GB" b="0" i="0" dirty="0">
                <a:solidFill>
                  <a:srgbClr val="212529"/>
                </a:solidFill>
                <a:effectLst/>
                <a:highlight>
                  <a:srgbClr val="FFFFFF"/>
                </a:highlight>
                <a:latin typeface="museo-sans"/>
              </a:rPr>
              <a:t> or </a:t>
            </a:r>
            <a:r>
              <a:rPr lang="en-GB" b="0" i="0" u="sng" dirty="0">
                <a:solidFill>
                  <a:srgbClr val="365ABD"/>
                </a:solidFill>
                <a:effectLst/>
                <a:highlight>
                  <a:srgbClr val="FFFFFF"/>
                </a:highlight>
                <a:latin typeface="museo-sans"/>
                <a:hlinkClick r:id="rId9"/>
              </a:rPr>
              <a:t>moxifloxacin</a:t>
            </a:r>
            <a:r>
              <a:rPr lang="en-GB" b="0" i="0" dirty="0">
                <a:solidFill>
                  <a:srgbClr val="212529"/>
                </a:solidFill>
                <a:effectLst/>
                <a:highlight>
                  <a:srgbClr val="FFFFFF"/>
                </a:highlight>
                <a:latin typeface="museo-sans"/>
              </a:rPr>
              <a:t>) Contact lenses should not be worn until the condition has resolved.</a:t>
            </a:r>
            <a:br>
              <a:rPr lang="en-GB" b="0" i="0" dirty="0">
                <a:solidFill>
                  <a:srgbClr val="212529"/>
                </a:solidFill>
                <a:effectLst/>
                <a:highlight>
                  <a:srgbClr val="FFFFFF"/>
                </a:highlight>
                <a:latin typeface="museo-sans"/>
              </a:rPr>
            </a:br>
            <a:r>
              <a:rPr lang="en-GB" b="0" i="0" dirty="0">
                <a:solidFill>
                  <a:srgbClr val="212529"/>
                </a:solidFill>
                <a:effectLst/>
                <a:highlight>
                  <a:srgbClr val="FFFFFF"/>
                </a:highlight>
                <a:latin typeface="museo-sans"/>
              </a:rPr>
              <a:t>(GRADE*: Level of evidence = low, Strength of recommendation = strong).</a:t>
            </a:r>
          </a:p>
          <a:p>
            <a:pPr algn="l"/>
            <a:r>
              <a:rPr lang="en-GB" b="0" i="0" dirty="0">
                <a:solidFill>
                  <a:srgbClr val="212529"/>
                </a:solidFill>
                <a:effectLst/>
                <a:highlight>
                  <a:srgbClr val="FFFFFF"/>
                </a:highlight>
                <a:latin typeface="museo-sans"/>
              </a:rPr>
              <a:t>Advise patient to return/seek further help if symptoms persist beyond 7 days</a:t>
            </a:r>
          </a:p>
          <a:p>
            <a:endParaRPr lang="en-GB" dirty="0"/>
          </a:p>
        </p:txBody>
      </p:sp>
      <p:sp>
        <p:nvSpPr>
          <p:cNvPr id="4" name="Slide Number Placeholder 3"/>
          <p:cNvSpPr>
            <a:spLocks noGrp="1"/>
          </p:cNvSpPr>
          <p:nvPr>
            <p:ph type="sldNum" sz="quarter" idx="5"/>
          </p:nvPr>
        </p:nvSpPr>
        <p:spPr/>
        <p:txBody>
          <a:bodyPr/>
          <a:lstStyle/>
          <a:p>
            <a:fld id="{7C1815DA-ED63-4474-B5B3-29496C1C03F6}" type="slidenum">
              <a:rPr lang="en-GB" smtClean="0"/>
              <a:t>5</a:t>
            </a:fld>
            <a:endParaRPr lang="en-GB"/>
          </a:p>
        </p:txBody>
      </p:sp>
    </p:spTree>
    <p:extLst>
      <p:ext uri="{BB962C8B-B14F-4D97-AF65-F5344CB8AC3E}">
        <p14:creationId xmlns:p14="http://schemas.microsoft.com/office/powerpoint/2010/main" val="11609842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8D8D8D"/>
                </a:solidFill>
              </a:rPr>
              <a:t>1. </a:t>
            </a:r>
            <a:r>
              <a:rPr lang="en-GB" sz="1200" b="0" i="0" dirty="0">
                <a:solidFill>
                  <a:srgbClr val="8D8D8D"/>
                </a:solidFill>
                <a:effectLst/>
              </a:rPr>
              <a:t>Solano, D., Fu, L. and </a:t>
            </a:r>
            <a:r>
              <a:rPr lang="en-GB" sz="1200" b="0" i="0" dirty="0" err="1">
                <a:solidFill>
                  <a:srgbClr val="8D8D8D"/>
                </a:solidFill>
                <a:effectLst/>
              </a:rPr>
              <a:t>Czyz</a:t>
            </a:r>
            <a:r>
              <a:rPr lang="en-GB" sz="1200" b="0" i="0" dirty="0">
                <a:solidFill>
                  <a:srgbClr val="8D8D8D"/>
                </a:solidFill>
                <a:effectLst/>
              </a:rPr>
              <a:t>, C.N., 2017. Viral conjunctivitis.</a:t>
            </a:r>
            <a:endParaRPr lang="en-GB" sz="1200" dirty="0">
              <a:solidFill>
                <a:srgbClr val="8D8D8D"/>
              </a:solidFill>
            </a:endParaRPr>
          </a:p>
          <a:p>
            <a:endParaRPr lang="en-GB" b="0" i="0" dirty="0">
              <a:solidFill>
                <a:srgbClr val="494949"/>
              </a:solidFill>
              <a:effectLst/>
              <a:highlight>
                <a:srgbClr val="FFFFFF"/>
              </a:highlight>
              <a:latin typeface="Open Sans" panose="020B0606030504020204" pitchFamily="34" charset="0"/>
            </a:endParaRPr>
          </a:p>
          <a:p>
            <a:pPr marL="171450" indent="-171450">
              <a:buFont typeface="Arial" panose="020B0604020202020204" pitchFamily="34" charset="0"/>
              <a:buChar char="•"/>
            </a:pPr>
            <a:r>
              <a:rPr lang="en-GB" b="0" i="0" dirty="0">
                <a:solidFill>
                  <a:srgbClr val="494949"/>
                </a:solidFill>
                <a:effectLst/>
                <a:highlight>
                  <a:srgbClr val="FFFFFF"/>
                </a:highlight>
                <a:latin typeface="Open Sans" panose="020B0606030504020204" pitchFamily="34" charset="0"/>
              </a:rPr>
              <a:t>Up to 90% of viral conjunctivitis cases are caused by adenoviruses.</a:t>
            </a:r>
          </a:p>
          <a:p>
            <a:pPr marL="171450" indent="-171450">
              <a:buFont typeface="Arial" panose="020B0604020202020204" pitchFamily="34" charset="0"/>
              <a:buChar char="•"/>
            </a:pPr>
            <a:r>
              <a:rPr lang="en-GB" b="0" i="0" dirty="0">
                <a:solidFill>
                  <a:srgbClr val="494949"/>
                </a:solidFill>
                <a:effectLst/>
                <a:highlight>
                  <a:srgbClr val="FFFFFF"/>
                </a:highlight>
                <a:latin typeface="Open Sans" panose="020B0606030504020204" pitchFamily="34" charset="0"/>
              </a:rPr>
              <a:t>Most cases of viral conjunctivitis are highly contagious for 10-14 days. </a:t>
            </a:r>
          </a:p>
          <a:p>
            <a:pPr marL="171450" indent="-171450">
              <a:buFont typeface="Arial" panose="020B0604020202020204" pitchFamily="34" charset="0"/>
              <a:buChar char="•"/>
            </a:pPr>
            <a:r>
              <a:rPr lang="en-GB" b="0" i="0" dirty="0">
                <a:solidFill>
                  <a:srgbClr val="494949"/>
                </a:solidFill>
                <a:effectLst/>
                <a:highlight>
                  <a:srgbClr val="FFFFFF"/>
                </a:highlight>
                <a:latin typeface="Open Sans" panose="020B0606030504020204" pitchFamily="34" charset="0"/>
              </a:rPr>
              <a:t>Washing hands and avoidance of eye contact are key to preventing transmission to others.</a:t>
            </a:r>
          </a:p>
        </p:txBody>
      </p:sp>
      <p:sp>
        <p:nvSpPr>
          <p:cNvPr id="4" name="Slide Number Placeholder 3"/>
          <p:cNvSpPr>
            <a:spLocks noGrp="1"/>
          </p:cNvSpPr>
          <p:nvPr>
            <p:ph type="sldNum" sz="quarter" idx="5"/>
          </p:nvPr>
        </p:nvSpPr>
        <p:spPr/>
        <p:txBody>
          <a:bodyPr/>
          <a:lstStyle/>
          <a:p>
            <a:fld id="{7C1815DA-ED63-4474-B5B3-29496C1C03F6}" type="slidenum">
              <a:rPr lang="en-GB" smtClean="0"/>
              <a:t>6</a:t>
            </a:fld>
            <a:endParaRPr lang="en-GB"/>
          </a:p>
        </p:txBody>
      </p:sp>
    </p:spTree>
    <p:extLst>
      <p:ext uri="{BB962C8B-B14F-4D97-AF65-F5344CB8AC3E}">
        <p14:creationId xmlns:p14="http://schemas.microsoft.com/office/powerpoint/2010/main" val="13260209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dirty="0">
                <a:solidFill>
                  <a:srgbClr val="8D8D8D"/>
                </a:solidFill>
                <a:effectLst/>
              </a:rPr>
              <a:t>Solano, D., Fu, L. and </a:t>
            </a:r>
            <a:r>
              <a:rPr lang="en-GB" sz="1200" b="0" i="0" dirty="0" err="1">
                <a:solidFill>
                  <a:srgbClr val="8D8D8D"/>
                </a:solidFill>
                <a:effectLst/>
              </a:rPr>
              <a:t>Czyz</a:t>
            </a:r>
            <a:r>
              <a:rPr lang="en-GB" sz="1200" b="0" i="0" dirty="0">
                <a:solidFill>
                  <a:srgbClr val="8D8D8D"/>
                </a:solidFill>
                <a:effectLst/>
              </a:rPr>
              <a:t>, C.N., 2017. Viral conjunctivitis.</a:t>
            </a:r>
          </a:p>
          <a:p>
            <a:endParaRPr lang="en-GB" b="0" i="0" dirty="0">
              <a:solidFill>
                <a:srgbClr val="494949"/>
              </a:solidFill>
              <a:effectLst/>
              <a:highlight>
                <a:srgbClr val="FFFFFF"/>
              </a:highlight>
              <a:latin typeface="Open Sans" panose="020B0606030504020204" pitchFamily="34" charset="0"/>
            </a:endParaRPr>
          </a:p>
          <a:p>
            <a:r>
              <a:rPr lang="en-GB" b="0" i="0" dirty="0">
                <a:solidFill>
                  <a:srgbClr val="494949"/>
                </a:solidFill>
                <a:effectLst/>
                <a:highlight>
                  <a:srgbClr val="FFFFFF"/>
                </a:highlight>
                <a:latin typeface="Open Sans" panose="020B0606030504020204" pitchFamily="34" charset="0"/>
              </a:rPr>
              <a:t>Symptoms</a:t>
            </a:r>
          </a:p>
          <a:p>
            <a:pPr marL="171450" indent="-171450">
              <a:buFont typeface="Arial" panose="020B0604020202020204" pitchFamily="34" charset="0"/>
              <a:buChar char="•"/>
            </a:pPr>
            <a:r>
              <a:rPr lang="en-GB" b="0" i="0" dirty="0">
                <a:solidFill>
                  <a:srgbClr val="494949"/>
                </a:solidFill>
                <a:effectLst/>
                <a:highlight>
                  <a:srgbClr val="FFFFFF"/>
                </a:highlight>
                <a:latin typeface="Open Sans" panose="020B0606030504020204" pitchFamily="34" charset="0"/>
              </a:rPr>
              <a:t>Patients with viral conjunctivitis present with sudden onset foreign body sensation, red eyes, itching, light sensitivity, burning, and watery discharge. </a:t>
            </a:r>
          </a:p>
          <a:p>
            <a:pPr marL="0" indent="0">
              <a:buFont typeface="Arial" panose="020B0604020202020204" pitchFamily="34" charset="0"/>
              <a:buNone/>
            </a:pPr>
            <a:endParaRPr lang="en-GB" b="0" i="0" dirty="0">
              <a:solidFill>
                <a:srgbClr val="494949"/>
              </a:solidFill>
              <a:effectLst/>
              <a:highlight>
                <a:srgbClr val="FFFFFF"/>
              </a:highlight>
              <a:latin typeface="Open Sans" panose="020B0606030504020204" pitchFamily="34" charset="0"/>
            </a:endParaRPr>
          </a:p>
          <a:p>
            <a:pPr marL="0" indent="0">
              <a:buFont typeface="Arial" panose="020B0604020202020204" pitchFamily="34" charset="0"/>
              <a:buNone/>
            </a:pPr>
            <a:r>
              <a:rPr lang="en-GB" sz="1200" dirty="0">
                <a:solidFill>
                  <a:srgbClr val="727272"/>
                </a:solidFill>
                <a:hlinkClick r:id="rId3">
                  <a:extLst>
                    <a:ext uri="{A12FA001-AC4F-418D-AE19-62706E023703}">
                      <ahyp:hlinkClr xmlns:ahyp="http://schemas.microsoft.com/office/drawing/2018/hyperlinkcolor" val="tx"/>
                    </a:ext>
                  </a:extLst>
                </a:hlinkClick>
              </a:rPr>
              <a:t>Conjunctivitis (viral, non-herpetic) - College of Optometrists (college-optometrists.org) </a:t>
            </a:r>
            <a:endParaRPr lang="en-GB" b="0" i="0" dirty="0">
              <a:solidFill>
                <a:srgbClr val="494949"/>
              </a:solidFill>
              <a:effectLst/>
              <a:highlight>
                <a:srgbClr val="FFFFFF"/>
              </a:highlight>
              <a:latin typeface="Open Sans" panose="020B0606030504020204" pitchFamily="34" charset="0"/>
            </a:endParaRPr>
          </a:p>
          <a:p>
            <a:pPr algn="l"/>
            <a:r>
              <a:rPr lang="en-GB" b="0" i="0" dirty="0">
                <a:solidFill>
                  <a:srgbClr val="000000"/>
                </a:solidFill>
                <a:effectLst/>
                <a:highlight>
                  <a:srgbClr val="FFFFFF"/>
                </a:highlight>
                <a:latin typeface="classico-urw"/>
              </a:rPr>
              <a:t>Symptoms of conjunctivitis (viral, non-herpetic)</a:t>
            </a:r>
          </a:p>
          <a:p>
            <a:pPr algn="l"/>
            <a:r>
              <a:rPr lang="en-GB" b="0" i="0" dirty="0">
                <a:solidFill>
                  <a:srgbClr val="212529"/>
                </a:solidFill>
                <a:effectLst/>
                <a:highlight>
                  <a:srgbClr val="FFFFFF"/>
                </a:highlight>
                <a:latin typeface="museo-sans"/>
              </a:rPr>
              <a:t>Acute onset</a:t>
            </a:r>
          </a:p>
          <a:p>
            <a:pPr algn="l">
              <a:buFont typeface="Arial" panose="020B0604020202020204" pitchFamily="34" charset="0"/>
              <a:buChar char="•"/>
            </a:pPr>
            <a:r>
              <a:rPr lang="en-GB" b="0" i="0" dirty="0">
                <a:solidFill>
                  <a:srgbClr val="212529"/>
                </a:solidFill>
                <a:effectLst/>
                <a:highlight>
                  <a:srgbClr val="FFFFFF"/>
                </a:highlight>
                <a:latin typeface="museo-sans"/>
              </a:rPr>
              <a:t>redness</a:t>
            </a:r>
          </a:p>
          <a:p>
            <a:pPr algn="l">
              <a:buFont typeface="Arial" panose="020B0604020202020204" pitchFamily="34" charset="0"/>
              <a:buChar char="•"/>
            </a:pPr>
            <a:r>
              <a:rPr lang="en-GB" b="0" i="0" dirty="0">
                <a:solidFill>
                  <a:srgbClr val="212529"/>
                </a:solidFill>
                <a:effectLst/>
                <a:highlight>
                  <a:srgbClr val="FFFFFF"/>
                </a:highlight>
                <a:latin typeface="museo-sans"/>
              </a:rPr>
              <a:t>discomfort, usually described as burning or grittiness</a:t>
            </a:r>
          </a:p>
          <a:p>
            <a:pPr algn="l">
              <a:buFont typeface="Arial" panose="020B0604020202020204" pitchFamily="34" charset="0"/>
              <a:buChar char="•"/>
            </a:pPr>
            <a:r>
              <a:rPr lang="en-GB" b="0" i="0" dirty="0">
                <a:solidFill>
                  <a:srgbClr val="212529"/>
                </a:solidFill>
                <a:effectLst/>
                <a:highlight>
                  <a:srgbClr val="FFFFFF"/>
                </a:highlight>
                <a:latin typeface="museo-sans"/>
              </a:rPr>
              <a:t>watering</a:t>
            </a:r>
          </a:p>
          <a:p>
            <a:pPr algn="l"/>
            <a:r>
              <a:rPr lang="en-GB" b="0" i="0" dirty="0">
                <a:solidFill>
                  <a:srgbClr val="212529"/>
                </a:solidFill>
                <a:effectLst/>
                <a:highlight>
                  <a:srgbClr val="FFFFFF"/>
                </a:highlight>
                <a:latin typeface="museo-sans"/>
              </a:rPr>
              <a:t>Symptoms of EKC usually appear within 14 days of exposure and typically last 7 to 21 days</a:t>
            </a:r>
          </a:p>
          <a:p>
            <a:pPr algn="l"/>
            <a:r>
              <a:rPr lang="en-GB" b="0" i="0" dirty="0">
                <a:solidFill>
                  <a:srgbClr val="212529"/>
                </a:solidFill>
                <a:effectLst/>
                <a:highlight>
                  <a:srgbClr val="FFFFFF"/>
                </a:highlight>
                <a:latin typeface="museo-sans"/>
              </a:rPr>
              <a:t>Often unilateral at first, becoming bilateral, first eye usually more affected</a:t>
            </a:r>
          </a:p>
          <a:p>
            <a:pPr algn="l"/>
            <a:r>
              <a:rPr lang="en-GB" b="0" i="0" dirty="0">
                <a:solidFill>
                  <a:srgbClr val="212529"/>
                </a:solidFill>
                <a:effectLst/>
                <a:highlight>
                  <a:srgbClr val="FFFFFF"/>
                </a:highlight>
                <a:latin typeface="museo-sans"/>
              </a:rPr>
              <a:t>Blurred vision if central cornea involved</a:t>
            </a:r>
          </a:p>
          <a:p>
            <a:pPr algn="l"/>
            <a:r>
              <a:rPr lang="en-GB" b="0" i="0" dirty="0">
                <a:solidFill>
                  <a:srgbClr val="212529"/>
                </a:solidFill>
                <a:effectLst/>
                <a:highlight>
                  <a:srgbClr val="FFFFFF"/>
                </a:highlight>
                <a:latin typeface="museo-sans"/>
              </a:rPr>
              <a:t>Systemic malaise</a:t>
            </a:r>
          </a:p>
          <a:p>
            <a:pPr algn="l"/>
            <a:r>
              <a:rPr lang="en-GB" b="0" i="0" dirty="0">
                <a:solidFill>
                  <a:srgbClr val="000000"/>
                </a:solidFill>
                <a:effectLst/>
                <a:highlight>
                  <a:srgbClr val="FFFFFF"/>
                </a:highlight>
                <a:latin typeface="classico-urw"/>
              </a:rPr>
              <a:t>Signs of conjunctivitis (viral, non-herpetic)</a:t>
            </a:r>
          </a:p>
          <a:p>
            <a:pPr algn="l"/>
            <a:r>
              <a:rPr lang="en-GB" b="0" i="0" dirty="0">
                <a:solidFill>
                  <a:srgbClr val="212529"/>
                </a:solidFill>
                <a:effectLst/>
                <a:highlight>
                  <a:srgbClr val="FFFFFF"/>
                </a:highlight>
                <a:latin typeface="museo-sans"/>
              </a:rPr>
              <a:t>Watery discharge</a:t>
            </a:r>
          </a:p>
          <a:p>
            <a:pPr algn="l"/>
            <a:r>
              <a:rPr lang="en-GB" b="0" i="0" dirty="0">
                <a:solidFill>
                  <a:srgbClr val="212529"/>
                </a:solidFill>
                <a:effectLst/>
                <a:highlight>
                  <a:srgbClr val="FFFFFF"/>
                </a:highlight>
                <a:latin typeface="museo-sans"/>
              </a:rPr>
              <a:t>Conjunctival hyperaemia (may be intense) and chemosis</a:t>
            </a:r>
          </a:p>
          <a:p>
            <a:pPr algn="l"/>
            <a:r>
              <a:rPr lang="en-GB" b="0" i="0" dirty="0">
                <a:solidFill>
                  <a:srgbClr val="212529"/>
                </a:solidFill>
                <a:effectLst/>
                <a:highlight>
                  <a:srgbClr val="FFFFFF"/>
                </a:highlight>
                <a:latin typeface="museo-sans"/>
              </a:rPr>
              <a:t>Follicles on palpebral conjunctiva, especially upper and lower fornix (if abundant, follicles can produce folds)</a:t>
            </a:r>
          </a:p>
          <a:p>
            <a:pPr algn="l"/>
            <a:r>
              <a:rPr lang="en-GB" b="0" i="0" dirty="0">
                <a:solidFill>
                  <a:srgbClr val="212529"/>
                </a:solidFill>
                <a:effectLst/>
                <a:highlight>
                  <a:srgbClr val="FFFFFF"/>
                </a:highlight>
                <a:latin typeface="museo-sans"/>
              </a:rPr>
              <a:t>Petechial (pin-point) subconjunctival haemorrhages</a:t>
            </a:r>
          </a:p>
          <a:p>
            <a:pPr algn="l"/>
            <a:r>
              <a:rPr lang="en-GB" b="0" i="0" dirty="0">
                <a:solidFill>
                  <a:srgbClr val="212529"/>
                </a:solidFill>
                <a:effectLst/>
                <a:highlight>
                  <a:srgbClr val="FFFFFF"/>
                </a:highlight>
                <a:latin typeface="museo-sans"/>
              </a:rPr>
              <a:t>Pseudomembranes on tarsal conjunctival surfaces (severe cases only)</a:t>
            </a:r>
          </a:p>
          <a:p>
            <a:pPr algn="l"/>
            <a:r>
              <a:rPr lang="en-GB" b="0" i="0" dirty="0">
                <a:solidFill>
                  <a:srgbClr val="212529"/>
                </a:solidFill>
                <a:effectLst/>
                <a:highlight>
                  <a:srgbClr val="FFFFFF"/>
                </a:highlight>
                <a:latin typeface="museo-sans"/>
              </a:rPr>
              <a:t>Pre-auricular lymphadenopathy which may be tender (not present in every case)</a:t>
            </a:r>
          </a:p>
          <a:p>
            <a:pPr algn="l"/>
            <a:r>
              <a:rPr lang="en-GB" b="0" i="0" dirty="0">
                <a:solidFill>
                  <a:srgbClr val="212529"/>
                </a:solidFill>
                <a:effectLst/>
                <a:highlight>
                  <a:srgbClr val="FFFFFF"/>
                </a:highlight>
                <a:latin typeface="museo-sans"/>
              </a:rPr>
              <a:t>Corneal involvement in some cases:</a:t>
            </a:r>
          </a:p>
          <a:p>
            <a:pPr algn="l">
              <a:buFont typeface="Arial" panose="020B0604020202020204" pitchFamily="34" charset="0"/>
              <a:buChar char="•"/>
            </a:pPr>
            <a:r>
              <a:rPr lang="en-GB" b="0" i="0" dirty="0">
                <a:solidFill>
                  <a:srgbClr val="212529"/>
                </a:solidFill>
                <a:effectLst/>
                <a:highlight>
                  <a:srgbClr val="FFFFFF"/>
                </a:highlight>
                <a:latin typeface="museo-sans"/>
              </a:rPr>
              <a:t>punctate epithelial lesions within first two weeks</a:t>
            </a:r>
          </a:p>
          <a:p>
            <a:pPr algn="l">
              <a:buFont typeface="Arial" panose="020B0604020202020204" pitchFamily="34" charset="0"/>
              <a:buChar char="•"/>
            </a:pPr>
            <a:r>
              <a:rPr lang="en-GB" b="0" i="0" dirty="0">
                <a:solidFill>
                  <a:srgbClr val="212529"/>
                </a:solidFill>
                <a:effectLst/>
                <a:highlight>
                  <a:srgbClr val="FFFFFF"/>
                </a:highlight>
                <a:latin typeface="museo-sans"/>
              </a:rPr>
              <a:t>later replaced by sub-epithelial infiltrates which may persist for months</a:t>
            </a:r>
          </a:p>
          <a:p>
            <a:pPr marL="0" indent="0">
              <a:buFont typeface="Arial" panose="020B0604020202020204" pitchFamily="34" charset="0"/>
              <a:buNone/>
            </a:pPr>
            <a:endParaRPr lang="en-GB" b="0" i="0" dirty="0">
              <a:solidFill>
                <a:srgbClr val="494949"/>
              </a:solidFill>
              <a:effectLst/>
              <a:highlight>
                <a:srgbClr val="FFFFFF"/>
              </a:highlight>
              <a:latin typeface="Open Sans" panose="020B0606030504020204" pitchFamily="34" charset="0"/>
            </a:endParaRPr>
          </a:p>
        </p:txBody>
      </p:sp>
      <p:sp>
        <p:nvSpPr>
          <p:cNvPr id="4" name="Slide Number Placeholder 3"/>
          <p:cNvSpPr>
            <a:spLocks noGrp="1"/>
          </p:cNvSpPr>
          <p:nvPr>
            <p:ph type="sldNum" sz="quarter" idx="5"/>
          </p:nvPr>
        </p:nvSpPr>
        <p:spPr/>
        <p:txBody>
          <a:bodyPr/>
          <a:lstStyle/>
          <a:p>
            <a:fld id="{7C1815DA-ED63-4474-B5B3-29496C1C03F6}" type="slidenum">
              <a:rPr lang="en-GB" smtClean="0"/>
              <a:t>7</a:t>
            </a:fld>
            <a:endParaRPr lang="en-GB"/>
          </a:p>
        </p:txBody>
      </p:sp>
    </p:spTree>
    <p:extLst>
      <p:ext uri="{BB962C8B-B14F-4D97-AF65-F5344CB8AC3E}">
        <p14:creationId xmlns:p14="http://schemas.microsoft.com/office/powerpoint/2010/main" val="36363849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0" lang="en-GB" sz="1200" b="0" i="0" u="none" strike="noStrike" kern="1200" cap="none" spc="0" normalizeH="0" baseline="0" noProof="0" dirty="0">
                <a:ln>
                  <a:noFill/>
                </a:ln>
                <a:solidFill>
                  <a:srgbClr val="8D8D8D"/>
                </a:solidFill>
                <a:effectLst/>
                <a:uLnTx/>
                <a:uFillTx/>
                <a:latin typeface="Corbel" panose="020B0503020204020204"/>
                <a:ea typeface="+mn-ea"/>
                <a:cs typeface="+mn-cs"/>
              </a:rPr>
              <a:t>Solano, D., Fu, L. and </a:t>
            </a:r>
            <a:r>
              <a:rPr kumimoji="0" lang="en-GB" sz="1200" b="0" i="0" u="none" strike="noStrike" kern="1200" cap="none" spc="0" normalizeH="0" baseline="0" noProof="0" dirty="0" err="1">
                <a:ln>
                  <a:noFill/>
                </a:ln>
                <a:solidFill>
                  <a:srgbClr val="8D8D8D"/>
                </a:solidFill>
                <a:effectLst/>
                <a:uLnTx/>
                <a:uFillTx/>
                <a:latin typeface="Corbel" panose="020B0503020204020204"/>
                <a:ea typeface="+mn-ea"/>
                <a:cs typeface="+mn-cs"/>
              </a:rPr>
              <a:t>Czyz</a:t>
            </a:r>
            <a:r>
              <a:rPr kumimoji="0" lang="en-GB" sz="1200" b="0" i="0" u="none" strike="noStrike" kern="1200" cap="none" spc="0" normalizeH="0" baseline="0" noProof="0" dirty="0">
                <a:ln>
                  <a:noFill/>
                </a:ln>
                <a:solidFill>
                  <a:srgbClr val="8D8D8D"/>
                </a:solidFill>
                <a:effectLst/>
                <a:uLnTx/>
                <a:uFillTx/>
                <a:latin typeface="Corbel" panose="020B0503020204020204"/>
                <a:ea typeface="+mn-ea"/>
                <a:cs typeface="+mn-cs"/>
              </a:rPr>
              <a:t>, C.N., 2017. Viral conjunctivitis.</a:t>
            </a:r>
            <a:endParaRPr lang="en-GB" b="0" i="0" dirty="0">
              <a:solidFill>
                <a:srgbClr val="494949"/>
              </a:solidFill>
              <a:effectLst/>
              <a:highlight>
                <a:srgbClr val="FFFFFF"/>
              </a:highlight>
              <a:latin typeface="Open Sans" panose="020B0606030504020204" pitchFamily="34" charset="0"/>
            </a:endParaRPr>
          </a:p>
          <a:p>
            <a:r>
              <a:rPr lang="en-GB" b="0" i="0" dirty="0">
                <a:solidFill>
                  <a:srgbClr val="494949"/>
                </a:solidFill>
                <a:effectLst/>
                <a:highlight>
                  <a:srgbClr val="FFFFFF"/>
                </a:highlight>
                <a:latin typeface="Open Sans" panose="020B0606030504020204" pitchFamily="34" charset="0"/>
              </a:rPr>
              <a:t>Treatment for viral conjunctivitis is aimed at symptomatic relief and not to eradicate the self-limiting viral infection. The resolution of conjunctivitis can take up to 3 weeks. Treatment includes using artificial tears for lubrication four times a day or up to ten times a day with preservative-free tears. Cool compresses with a wet washcloth to the periocular area may provide symptomatic relief. Preventing the spread of infection to the other eye or other people requires the patient to practice good hand hygiene with frequent washing, avoidance of sharing towels or linens, and avoiding touching their eyes.</a:t>
            </a:r>
            <a:endParaRPr lang="en-GB" dirty="0"/>
          </a:p>
        </p:txBody>
      </p:sp>
      <p:sp>
        <p:nvSpPr>
          <p:cNvPr id="4" name="Slide Number Placeholder 3"/>
          <p:cNvSpPr>
            <a:spLocks noGrp="1"/>
          </p:cNvSpPr>
          <p:nvPr>
            <p:ph type="sldNum" sz="quarter" idx="5"/>
          </p:nvPr>
        </p:nvSpPr>
        <p:spPr/>
        <p:txBody>
          <a:bodyPr/>
          <a:lstStyle/>
          <a:p>
            <a:fld id="{7C1815DA-ED63-4474-B5B3-29496C1C03F6}" type="slidenum">
              <a:rPr lang="en-GB" smtClean="0"/>
              <a:t>8</a:t>
            </a:fld>
            <a:endParaRPr lang="en-GB"/>
          </a:p>
        </p:txBody>
      </p:sp>
    </p:spTree>
    <p:extLst>
      <p:ext uri="{BB962C8B-B14F-4D97-AF65-F5344CB8AC3E}">
        <p14:creationId xmlns:p14="http://schemas.microsoft.com/office/powerpoint/2010/main" val="19375611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sz="1200" b="0" i="0" dirty="0">
                <a:solidFill>
                  <a:srgbClr val="8D8D8D"/>
                </a:solidFill>
                <a:effectLst/>
              </a:rPr>
              <a:t>La Rosa, M., </a:t>
            </a:r>
            <a:r>
              <a:rPr lang="en-GB" sz="1200" b="0" i="0" dirty="0" err="1">
                <a:solidFill>
                  <a:srgbClr val="8D8D8D"/>
                </a:solidFill>
                <a:effectLst/>
              </a:rPr>
              <a:t>Lionetti</a:t>
            </a:r>
            <a:r>
              <a:rPr lang="en-GB" sz="1200" b="0" i="0" dirty="0">
                <a:solidFill>
                  <a:srgbClr val="8D8D8D"/>
                </a:solidFill>
                <a:effectLst/>
              </a:rPr>
              <a:t>, E., </a:t>
            </a:r>
            <a:r>
              <a:rPr lang="en-GB" sz="1200" b="0" i="0" dirty="0" err="1">
                <a:solidFill>
                  <a:srgbClr val="8D8D8D"/>
                </a:solidFill>
                <a:effectLst/>
              </a:rPr>
              <a:t>Reibaldi</a:t>
            </a:r>
            <a:r>
              <a:rPr lang="en-GB" sz="1200" b="0" i="0" dirty="0">
                <a:solidFill>
                  <a:srgbClr val="8D8D8D"/>
                </a:solidFill>
                <a:effectLst/>
              </a:rPr>
              <a:t>, M., Russo, A., Longo, A., Leonardi, S., </a:t>
            </a:r>
            <a:r>
              <a:rPr lang="en-GB" sz="1200" b="0" i="0" dirty="0" err="1">
                <a:solidFill>
                  <a:srgbClr val="8D8D8D"/>
                </a:solidFill>
                <a:effectLst/>
              </a:rPr>
              <a:t>Tomarchio</a:t>
            </a:r>
            <a:r>
              <a:rPr lang="en-GB" sz="1200" b="0" i="0" dirty="0">
                <a:solidFill>
                  <a:srgbClr val="8D8D8D"/>
                </a:solidFill>
                <a:effectLst/>
              </a:rPr>
              <a:t>, S., </a:t>
            </a:r>
            <a:r>
              <a:rPr lang="en-GB" sz="1200" b="0" i="0" dirty="0" err="1">
                <a:solidFill>
                  <a:srgbClr val="8D8D8D"/>
                </a:solidFill>
                <a:effectLst/>
              </a:rPr>
              <a:t>Avitabile</a:t>
            </a:r>
            <a:r>
              <a:rPr lang="en-GB" sz="1200" b="0" i="0" dirty="0">
                <a:solidFill>
                  <a:srgbClr val="8D8D8D"/>
                </a:solidFill>
                <a:effectLst/>
              </a:rPr>
              <a:t>, T. and </a:t>
            </a:r>
            <a:r>
              <a:rPr lang="en-GB" sz="1200" b="0" i="0" dirty="0" err="1">
                <a:solidFill>
                  <a:srgbClr val="8D8D8D"/>
                </a:solidFill>
                <a:effectLst/>
              </a:rPr>
              <a:t>Reibaldi</a:t>
            </a:r>
            <a:r>
              <a:rPr lang="en-GB" sz="1200" b="0" i="0" dirty="0">
                <a:solidFill>
                  <a:srgbClr val="8D8D8D"/>
                </a:solidFill>
                <a:effectLst/>
              </a:rPr>
              <a:t>, A., 2013. Allergic conjunctivitis: a comprehensive review of the literature. </a:t>
            </a:r>
            <a:r>
              <a:rPr lang="en-GB" sz="1200" b="0" i="1" dirty="0">
                <a:solidFill>
                  <a:srgbClr val="8D8D8D"/>
                </a:solidFill>
                <a:effectLst/>
              </a:rPr>
              <a:t>Italian journal of </a:t>
            </a:r>
            <a:r>
              <a:rPr lang="en-GB" sz="1200" b="0" i="1" dirty="0" err="1">
                <a:solidFill>
                  <a:srgbClr val="8D8D8D"/>
                </a:solidFill>
                <a:effectLst/>
              </a:rPr>
              <a:t>pediatrics</a:t>
            </a:r>
            <a:r>
              <a:rPr lang="en-GB" sz="1200" b="0" i="0" dirty="0">
                <a:solidFill>
                  <a:srgbClr val="8D8D8D"/>
                </a:solidFill>
                <a:effectLst/>
              </a:rPr>
              <a:t>, </a:t>
            </a:r>
            <a:r>
              <a:rPr lang="en-GB" sz="1200" b="0" i="1" dirty="0">
                <a:solidFill>
                  <a:srgbClr val="8D8D8D"/>
                </a:solidFill>
                <a:effectLst/>
              </a:rPr>
              <a:t>39</a:t>
            </a:r>
            <a:r>
              <a:rPr lang="en-GB" sz="1200" b="0" i="0" dirty="0">
                <a:solidFill>
                  <a:srgbClr val="8D8D8D"/>
                </a:solidFill>
                <a:effectLst/>
              </a:rPr>
              <a:t>, pp.1-8.</a:t>
            </a:r>
            <a:endParaRPr lang="en-GB" dirty="0"/>
          </a:p>
          <a:p>
            <a:pPr marL="171450" indent="-171450">
              <a:buFont typeface="Arial" panose="020B0604020202020204" pitchFamily="34" charset="0"/>
              <a:buChar char="•"/>
            </a:pPr>
            <a:r>
              <a:rPr lang="en-GB" dirty="0"/>
              <a:t>Allergic conjunctivitis is caused by an allergen-induced inflammatory response</a:t>
            </a:r>
          </a:p>
          <a:p>
            <a:pPr marL="171450" indent="-171450">
              <a:buFont typeface="Arial" panose="020B0604020202020204" pitchFamily="34" charset="0"/>
              <a:buChar char="•"/>
            </a:pPr>
            <a:r>
              <a:rPr lang="en-GB" dirty="0"/>
              <a:t>Diagnostic features of SAC and PAC consist of itching, redness, and swelling of the conjunctiva. Redness, or conjunctival injection, tends to be mild to moderate (Figure 1). Conjunctival swelling, or chemosis, tends to be moderate, and somewhat more prominent than one would expect for a mild amount of redness. Itching is a fairly consistent symptom of SAC and PAC. Corneal involvement is rare [6]</a:t>
            </a:r>
          </a:p>
        </p:txBody>
      </p:sp>
      <p:sp>
        <p:nvSpPr>
          <p:cNvPr id="4" name="Slide Number Placeholder 3"/>
          <p:cNvSpPr>
            <a:spLocks noGrp="1"/>
          </p:cNvSpPr>
          <p:nvPr>
            <p:ph type="sldNum" sz="quarter" idx="5"/>
          </p:nvPr>
        </p:nvSpPr>
        <p:spPr/>
        <p:txBody>
          <a:bodyPr/>
          <a:lstStyle/>
          <a:p>
            <a:fld id="{7C1815DA-ED63-4474-B5B3-29496C1C03F6}" type="slidenum">
              <a:rPr lang="en-GB" smtClean="0"/>
              <a:t>9</a:t>
            </a:fld>
            <a:endParaRPr lang="en-GB"/>
          </a:p>
        </p:txBody>
      </p:sp>
    </p:spTree>
    <p:extLst>
      <p:ext uri="{BB962C8B-B14F-4D97-AF65-F5344CB8AC3E}">
        <p14:creationId xmlns:p14="http://schemas.microsoft.com/office/powerpoint/2010/main" val="19964112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 Centre">
    <p:spTree>
      <p:nvGrpSpPr>
        <p:cNvPr id="1" name=""/>
        <p:cNvGrpSpPr/>
        <p:nvPr/>
      </p:nvGrpSpPr>
      <p:grpSpPr>
        <a:xfrm>
          <a:off x="0" y="0"/>
          <a:ext cx="0" cy="0"/>
          <a:chOff x="0" y="0"/>
          <a:chExt cx="0" cy="0"/>
        </a:xfrm>
      </p:grpSpPr>
      <p:sp>
        <p:nvSpPr>
          <p:cNvPr id="31" name="Slide Number"/>
          <p:cNvSpPr txBox="1">
            <a:spLocks noGrp="1"/>
          </p:cNvSpPr>
          <p:nvPr>
            <p:ph type="sldNum" sz="quarter" idx="2"/>
          </p:nvPr>
        </p:nvSpPr>
        <p:spPr>
          <a:xfrm>
            <a:off x="5979516" y="6540500"/>
            <a:ext cx="226619" cy="230530"/>
          </a:xfrm>
          <a:prstGeom prst="rect">
            <a:avLst/>
          </a:prstGeom>
        </p:spPr>
        <p:txBody>
          <a:bodyPr/>
          <a:lstStyle/>
          <a:p>
            <a:fld id="{86CB4B4D-7CA3-9044-876B-883B54F8677D}" type="slidenum">
              <a:t>‹#›</a:t>
            </a:fld>
            <a:endParaRPr/>
          </a:p>
        </p:txBody>
      </p:sp>
      <p:sp>
        <p:nvSpPr>
          <p:cNvPr id="4" name="An all text slide, against white.">
            <a:extLst>
              <a:ext uri="{FF2B5EF4-FFF2-40B4-BE49-F238E27FC236}">
                <a16:creationId xmlns:a16="http://schemas.microsoft.com/office/drawing/2014/main" id="{A2856FB0-01E9-4EF0-A2C9-AB65B749CA34}"/>
              </a:ext>
            </a:extLst>
          </p:cNvPr>
          <p:cNvSpPr txBox="1">
            <a:spLocks noGrp="1"/>
          </p:cNvSpPr>
          <p:nvPr>
            <p:ph type="ctrTitle"/>
          </p:nvPr>
        </p:nvSpPr>
        <p:spPr>
          <a:xfrm>
            <a:off x="889000" y="892721"/>
            <a:ext cx="10414000" cy="1364888"/>
          </a:xfrm>
          <a:prstGeom prst="rect">
            <a:avLst/>
          </a:prstGeom>
        </p:spPr>
        <p:txBody>
          <a:bodyPr anchor="ctr"/>
          <a:lstStyle>
            <a:lvl1pPr>
              <a:defRPr sz="4200">
                <a:solidFill>
                  <a:srgbClr val="8CC2AD"/>
                </a:solidFill>
              </a:defRPr>
            </a:lvl1pPr>
          </a:lstStyle>
          <a:p>
            <a:r>
              <a:rPr dirty="0"/>
              <a:t>An all text slide, against white.</a:t>
            </a:r>
          </a:p>
        </p:txBody>
      </p:sp>
      <p:sp>
        <p:nvSpPr>
          <p:cNvPr id="5" name="One single full column that looks like this. All copy goes in here, as a single paragraph preferably.">
            <a:extLst>
              <a:ext uri="{FF2B5EF4-FFF2-40B4-BE49-F238E27FC236}">
                <a16:creationId xmlns:a16="http://schemas.microsoft.com/office/drawing/2014/main" id="{83543690-F3BF-425A-BB31-B2AC46DF64CE}"/>
              </a:ext>
            </a:extLst>
          </p:cNvPr>
          <p:cNvSpPr txBox="1">
            <a:spLocks noGrp="1"/>
          </p:cNvSpPr>
          <p:nvPr>
            <p:ph type="subTitle" idx="1"/>
          </p:nvPr>
        </p:nvSpPr>
        <p:spPr>
          <a:xfrm>
            <a:off x="889000" y="2298700"/>
            <a:ext cx="10414000" cy="3666580"/>
          </a:xfrm>
          <a:prstGeom prst="rect">
            <a:avLst/>
          </a:prstGeom>
        </p:spPr>
        <p:txBody>
          <a:bodyPr/>
          <a:lstStyle>
            <a:lvl1pPr marL="0" indent="0">
              <a:spcBef>
                <a:spcPts val="750"/>
              </a:spcBef>
              <a:buNone/>
              <a:defRPr sz="2200">
                <a:solidFill>
                  <a:schemeClr val="bg1"/>
                </a:solidFill>
              </a:defRPr>
            </a:lvl1pPr>
          </a:lstStyle>
          <a:p>
            <a:r>
              <a:rPr dirty="0"/>
              <a:t>One single full column that looks like this. All copy goes in here, as a single paragraph preferably.</a:t>
            </a:r>
          </a:p>
        </p:txBody>
      </p:sp>
    </p:spTree>
    <p:extLst>
      <p:ext uri="{BB962C8B-B14F-4D97-AF65-F5344CB8AC3E}">
        <p14:creationId xmlns:p14="http://schemas.microsoft.com/office/powerpoint/2010/main" val="1445011603"/>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1" y="854278"/>
            <a:ext cx="70256"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8" name="Rectangle 7"/>
          <p:cNvSpPr/>
          <p:nvPr/>
        </p:nvSpPr>
        <p:spPr>
          <a:xfrm>
            <a:off x="12125325" y="854278"/>
            <a:ext cx="70256" cy="5334001"/>
          </a:xfrm>
          <a:prstGeom prst="rect">
            <a:avLst/>
          </a:prstGeom>
          <a:solidFill>
            <a:schemeClr val="bg1">
              <a:lumMod val="95000"/>
              <a:alpha val="49804"/>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390727"/>
            <a:ext cx="7315200" cy="3255264"/>
          </a:xfrm>
        </p:spPr>
        <p:txBody>
          <a:bodyPr anchor="b">
            <a:normAutofit/>
          </a:bodyPr>
          <a:lstStyle>
            <a:lvl1pPr algn="l">
              <a:defRPr sz="5900" spc="-100" baseline="0">
                <a:solidFill>
                  <a:srgbClr val="4F99AB"/>
                </a:solidFill>
              </a:defRPr>
            </a:lvl1pPr>
          </a:lstStyle>
          <a:p>
            <a:r>
              <a:rPr lang="en-US"/>
              <a:t>Click to edit Master title style</a:t>
            </a:r>
          </a:p>
        </p:txBody>
      </p:sp>
      <p:sp>
        <p:nvSpPr>
          <p:cNvPr id="3" name="Subtitle 2"/>
          <p:cNvSpPr>
            <a:spLocks noGrp="1"/>
          </p:cNvSpPr>
          <p:nvPr>
            <p:ph type="subTitle" idx="1"/>
          </p:nvPr>
        </p:nvSpPr>
        <p:spPr>
          <a:xfrm>
            <a:off x="1100015" y="4762525"/>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5586B75A-687E-405C-8A0B-8D00578BA2C3}" type="datetimeFigureOut">
              <a:rPr lang="en-US" smtClean="0"/>
              <a:pPr/>
              <a:t>9/8/2024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2762918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1_Section Header">
    <p:bg>
      <p:bgPr>
        <a:solidFill>
          <a:srgbClr val="4F99AB"/>
        </a:solidFill>
        <a:effectLst/>
      </p:bgPr>
    </p:bg>
    <p:spTree>
      <p:nvGrpSpPr>
        <p:cNvPr id="1" name=""/>
        <p:cNvGrpSpPr/>
        <p:nvPr/>
      </p:nvGrpSpPr>
      <p:grpSpPr>
        <a:xfrm>
          <a:off x="0" y="0"/>
          <a:ext cx="0" cy="0"/>
          <a:chOff x="0" y="0"/>
          <a:chExt cx="0" cy="0"/>
        </a:xfrm>
      </p:grpSpPr>
      <p:sp>
        <p:nvSpPr>
          <p:cNvPr id="7" name="Rectangle 6"/>
          <p:cNvSpPr/>
          <p:nvPr userDrawn="1"/>
        </p:nvSpPr>
        <p:spPr>
          <a:xfrm>
            <a:off x="304800" y="304800"/>
            <a:ext cx="11582400" cy="6248400"/>
          </a:xfrm>
          <a:prstGeom prst="rect">
            <a:avLst/>
          </a:prstGeom>
          <a:noFill/>
          <a:ln w="508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 name="Title 1"/>
          <p:cNvSpPr>
            <a:spLocks noGrp="1"/>
          </p:cNvSpPr>
          <p:nvPr>
            <p:ph type="title"/>
          </p:nvPr>
        </p:nvSpPr>
        <p:spPr>
          <a:xfrm>
            <a:off x="831850" y="717756"/>
            <a:ext cx="10515600" cy="1272048"/>
          </a:xfrm>
        </p:spPr>
        <p:txBody>
          <a:bodyPr rtlCol="0" anchor="b">
            <a:normAutofit/>
          </a:bodyPr>
          <a:lstStyle>
            <a:lvl1pPr algn="ctr">
              <a:defRPr sz="4400" spc="-50" baseline="0">
                <a:solidFill>
                  <a:schemeClr val="bg1"/>
                </a:solidFill>
              </a:defRPr>
            </a:lvl1pPr>
          </a:lstStyle>
          <a:p>
            <a:pPr rtl="0"/>
            <a:r>
              <a:rPr lang="en-US" noProof="0"/>
              <a:t>Click to edit Master title style</a:t>
            </a:r>
            <a:endParaRPr lang="en-GB" noProof="0"/>
          </a:p>
        </p:txBody>
      </p:sp>
      <p:sp>
        <p:nvSpPr>
          <p:cNvPr id="5" name="Text Placeholder 4"/>
          <p:cNvSpPr>
            <a:spLocks noGrp="1"/>
          </p:cNvSpPr>
          <p:nvPr>
            <p:ph type="body" sz="quarter" idx="10"/>
          </p:nvPr>
        </p:nvSpPr>
        <p:spPr>
          <a:xfrm>
            <a:off x="835025" y="2020977"/>
            <a:ext cx="10515600" cy="914400"/>
          </a:xfrm>
        </p:spPr>
        <p:txBody>
          <a:bodyPr rtlCol="0">
            <a:normAutofit/>
          </a:bodyPr>
          <a:lstStyle>
            <a:lvl1pPr marL="0" indent="0" algn="ctr">
              <a:spcBef>
                <a:spcPts val="0"/>
              </a:spcBef>
              <a:buFontTx/>
              <a:buNone/>
              <a:defRPr sz="2000" cap="all" spc="50" baseline="0">
                <a:solidFill>
                  <a:schemeClr val="bg1"/>
                </a:solidFill>
              </a:defRPr>
            </a:lvl1pPr>
            <a:lvl2pPr marL="365760" indent="0" algn="ctr">
              <a:buNone/>
              <a:defRPr sz="2000" cap="all" spc="50" baseline="0">
                <a:solidFill>
                  <a:schemeClr val="bg1"/>
                </a:solidFill>
              </a:defRPr>
            </a:lvl2pPr>
            <a:lvl3pPr algn="ctr">
              <a:defRPr sz="2000" cap="all" spc="50" baseline="0">
                <a:solidFill>
                  <a:schemeClr val="bg1"/>
                </a:solidFill>
              </a:defRPr>
            </a:lvl3pPr>
            <a:lvl4pPr algn="ctr">
              <a:defRPr sz="2000" cap="all" spc="50" baseline="0">
                <a:solidFill>
                  <a:schemeClr val="bg1"/>
                </a:solidFill>
              </a:defRPr>
            </a:lvl4pPr>
            <a:lvl5pPr algn="ctr">
              <a:defRPr sz="2000" cap="all" spc="50" baseline="0">
                <a:solidFill>
                  <a:schemeClr val="bg1"/>
                </a:solidFill>
              </a:defRPr>
            </a:lvl5pPr>
          </a:lstStyle>
          <a:p>
            <a:pPr lvl="0" rtl="0"/>
            <a:r>
              <a:rPr lang="en-US" noProof="0"/>
              <a:t>Click to edit Master text styles</a:t>
            </a:r>
          </a:p>
        </p:txBody>
      </p:sp>
      <p:pic>
        <p:nvPicPr>
          <p:cNvPr id="3" name="Graphic 2">
            <a:extLst>
              <a:ext uri="{FF2B5EF4-FFF2-40B4-BE49-F238E27FC236}">
                <a16:creationId xmlns:a16="http://schemas.microsoft.com/office/drawing/2014/main" id="{D578B494-F2F2-E26B-A563-793DD6A6D37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974071" y="5584485"/>
            <a:ext cx="2231158" cy="778215"/>
          </a:xfrm>
          <a:prstGeom prst="rect">
            <a:avLst/>
          </a:prstGeom>
        </p:spPr>
      </p:pic>
    </p:spTree>
    <p:extLst>
      <p:ext uri="{BB962C8B-B14F-4D97-AF65-F5344CB8AC3E}">
        <p14:creationId xmlns:p14="http://schemas.microsoft.com/office/powerpoint/2010/main" val="361308468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Title Slide with Pictures">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4800600"/>
            <a:ext cx="12192000" cy="20574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 name="Title 1"/>
          <p:cNvSpPr>
            <a:spLocks noGrp="1"/>
          </p:cNvSpPr>
          <p:nvPr>
            <p:ph type="ctrTitle"/>
          </p:nvPr>
        </p:nvSpPr>
        <p:spPr>
          <a:xfrm>
            <a:off x="533400" y="5084483"/>
            <a:ext cx="9102213" cy="914400"/>
          </a:xfrm>
        </p:spPr>
        <p:txBody>
          <a:bodyPr rtlCol="0" anchor="b">
            <a:normAutofit/>
          </a:bodyPr>
          <a:lstStyle>
            <a:lvl1pPr algn="l">
              <a:defRPr sz="4400" spc="-50" baseline="0">
                <a:solidFill>
                  <a:srgbClr val="4F99AB"/>
                </a:solidFill>
              </a:defRPr>
            </a:lvl1pPr>
          </a:lstStyle>
          <a:p>
            <a:pPr rtl="0"/>
            <a:r>
              <a:rPr lang="en-US" noProof="0"/>
              <a:t>Click to edit Master title style</a:t>
            </a:r>
            <a:endParaRPr lang="en-GB" noProof="0"/>
          </a:p>
        </p:txBody>
      </p:sp>
      <p:sp>
        <p:nvSpPr>
          <p:cNvPr id="9" name="Picture Placeholder 2" descr="An empty placeholder to add an image. Click on the placeholder and select the image that you wish to add"/>
          <p:cNvSpPr>
            <a:spLocks noGrp="1"/>
          </p:cNvSpPr>
          <p:nvPr>
            <p:ph type="pic" idx="10"/>
          </p:nvPr>
        </p:nvSpPr>
        <p:spPr>
          <a:xfrm>
            <a:off x="1" y="1"/>
            <a:ext cx="4023360" cy="4745736"/>
          </a:xfrm>
        </p:spPr>
        <p:txBody>
          <a:bodyPr tIns="457200" rtlCol="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n-US" noProof="0"/>
              <a:t>Click icon to add picture</a:t>
            </a:r>
            <a:endParaRPr lang="en-GB" noProof="0"/>
          </a:p>
        </p:txBody>
      </p:sp>
      <p:sp>
        <p:nvSpPr>
          <p:cNvPr id="13" name="Picture Placeholder 2" descr="An empty placeholder to add an image. Click on the placeholder and select the image that you wish to add"/>
          <p:cNvSpPr>
            <a:spLocks noGrp="1"/>
          </p:cNvSpPr>
          <p:nvPr>
            <p:ph type="pic" idx="11"/>
          </p:nvPr>
        </p:nvSpPr>
        <p:spPr>
          <a:xfrm>
            <a:off x="4084320" y="1"/>
            <a:ext cx="4023360" cy="4745736"/>
          </a:xfrm>
        </p:spPr>
        <p:txBody>
          <a:bodyPr tIns="457200" rtlCol="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n-US" noProof="0"/>
              <a:t>Click icon to add picture</a:t>
            </a:r>
            <a:endParaRPr lang="en-GB" noProof="0"/>
          </a:p>
        </p:txBody>
      </p:sp>
      <p:sp>
        <p:nvSpPr>
          <p:cNvPr id="14" name="Picture Placeholder 2" descr="An empty placeholder to add an image. Click on the placeholder and select the image that you wish to add"/>
          <p:cNvSpPr>
            <a:spLocks noGrp="1"/>
          </p:cNvSpPr>
          <p:nvPr>
            <p:ph type="pic" idx="12"/>
          </p:nvPr>
        </p:nvSpPr>
        <p:spPr>
          <a:xfrm>
            <a:off x="8168640" y="1"/>
            <a:ext cx="4023360" cy="4745736"/>
          </a:xfrm>
        </p:spPr>
        <p:txBody>
          <a:bodyPr tIns="457200" rtlCol="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n-US" noProof="0"/>
              <a:t>Click icon to add picture</a:t>
            </a:r>
            <a:endParaRPr lang="en-GB" noProof="0"/>
          </a:p>
        </p:txBody>
      </p:sp>
      <p:sp>
        <p:nvSpPr>
          <p:cNvPr id="3" name="Subtitle 2"/>
          <p:cNvSpPr>
            <a:spLocks noGrp="1"/>
          </p:cNvSpPr>
          <p:nvPr>
            <p:ph type="subTitle" idx="1"/>
          </p:nvPr>
        </p:nvSpPr>
        <p:spPr>
          <a:xfrm>
            <a:off x="533400" y="6043123"/>
            <a:ext cx="9102213" cy="571500"/>
          </a:xfrm>
        </p:spPr>
        <p:txBody>
          <a:bodyPr rtlCol="0">
            <a:normAutofit/>
          </a:bodyPr>
          <a:lstStyle>
            <a:lvl1pPr marL="0" indent="0" algn="l">
              <a:spcBef>
                <a:spcPts val="0"/>
              </a:spcBef>
              <a:buNone/>
              <a:defRPr sz="2000" cap="all" spc="50" baseline="0">
                <a:solidFill>
                  <a:srgbClr val="4D4D4D"/>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US" noProof="0"/>
              <a:t>Click to edit Master subtitle style</a:t>
            </a:r>
            <a:endParaRPr lang="en-GB" noProof="0"/>
          </a:p>
        </p:txBody>
      </p:sp>
      <p:cxnSp>
        <p:nvCxnSpPr>
          <p:cNvPr id="7" name="Straight Connector 6">
            <a:extLst>
              <a:ext uri="{FF2B5EF4-FFF2-40B4-BE49-F238E27FC236}">
                <a16:creationId xmlns:a16="http://schemas.microsoft.com/office/drawing/2014/main" id="{676B1621-9055-925D-5988-36915E848E2B}"/>
              </a:ext>
            </a:extLst>
          </p:cNvPr>
          <p:cNvCxnSpPr>
            <a:cxnSpLocks/>
          </p:cNvCxnSpPr>
          <p:nvPr userDrawn="1"/>
        </p:nvCxnSpPr>
        <p:spPr>
          <a:xfrm>
            <a:off x="0" y="4800600"/>
            <a:ext cx="12192000" cy="0"/>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051285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Basic)">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6929BD2-8F6B-C666-91C3-682055BEB725}"/>
              </a:ext>
            </a:extLst>
          </p:cNvPr>
          <p:cNvSpPr/>
          <p:nvPr userDrawn="1"/>
        </p:nvSpPr>
        <p:spPr>
          <a:xfrm>
            <a:off x="0" y="0"/>
            <a:ext cx="12192000" cy="130155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5" name="Straight Connector 14">
            <a:extLst>
              <a:ext uri="{FF2B5EF4-FFF2-40B4-BE49-F238E27FC236}">
                <a16:creationId xmlns:a16="http://schemas.microsoft.com/office/drawing/2014/main" id="{244CCF2A-C762-478E-9CD6-DB014235EF49}"/>
              </a:ext>
            </a:extLst>
          </p:cNvPr>
          <p:cNvCxnSpPr>
            <a:cxnSpLocks/>
          </p:cNvCxnSpPr>
          <p:nvPr userDrawn="1"/>
        </p:nvCxnSpPr>
        <p:spPr>
          <a:xfrm>
            <a:off x="0" y="1301558"/>
            <a:ext cx="121920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4740A1A1-8C73-3816-6240-EC64F355DFEF}"/>
              </a:ext>
            </a:extLst>
          </p:cNvPr>
          <p:cNvSpPr/>
          <p:nvPr userDrawn="1"/>
        </p:nvSpPr>
        <p:spPr>
          <a:xfrm>
            <a:off x="0" y="1327150"/>
            <a:ext cx="12165062" cy="52208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62464" y="309985"/>
            <a:ext cx="9259041" cy="839307"/>
          </a:xfrm>
        </p:spPr>
        <p:txBody>
          <a:bodyPr anchor="t"/>
          <a:lstStyle>
            <a:lvl1pPr>
              <a:defRPr>
                <a:solidFill>
                  <a:srgbClr val="4F99AB"/>
                </a:solidFill>
              </a:defRPr>
            </a:lvl1pPr>
          </a:lstStyle>
          <a:p>
            <a:r>
              <a:rPr lang="en-US"/>
              <a:t>Click to edit Master title style</a:t>
            </a:r>
          </a:p>
        </p:txBody>
      </p:sp>
      <p:sp>
        <p:nvSpPr>
          <p:cNvPr id="3" name="Content Placeholder 2"/>
          <p:cNvSpPr>
            <a:spLocks noGrp="1"/>
          </p:cNvSpPr>
          <p:nvPr>
            <p:ph idx="1"/>
          </p:nvPr>
        </p:nvSpPr>
        <p:spPr>
          <a:xfrm>
            <a:off x="262464" y="1644242"/>
            <a:ext cx="10922004" cy="4340505"/>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rtl="0"/>
            <a:fld id="{8FE6BCE8-7FDD-426F-B53B-55B3A248EC0F}" type="datetime1">
              <a:rPr lang="en-GB" noProof="0" smtClean="0"/>
              <a:t>08/09/2024</a:t>
            </a:fld>
            <a:endParaRPr lang="en-GB" noProof="0"/>
          </a:p>
        </p:txBody>
      </p:sp>
      <p:sp>
        <p:nvSpPr>
          <p:cNvPr id="5" name="Footer Placeholder 4"/>
          <p:cNvSpPr>
            <a:spLocks noGrp="1"/>
          </p:cNvSpPr>
          <p:nvPr>
            <p:ph type="ftr" sz="quarter" idx="11"/>
          </p:nvPr>
        </p:nvSpPr>
        <p:spPr/>
        <p:txBody>
          <a:bodyPr/>
          <a:lstStyle/>
          <a:p>
            <a:pPr rtl="0"/>
            <a:r>
              <a:rPr lang="en-GB" noProof="0"/>
              <a:t>Add a footer</a:t>
            </a:r>
          </a:p>
        </p:txBody>
      </p:sp>
      <p:sp>
        <p:nvSpPr>
          <p:cNvPr id="6" name="Slide Number Placeholder 5"/>
          <p:cNvSpPr>
            <a:spLocks noGrp="1"/>
          </p:cNvSpPr>
          <p:nvPr>
            <p:ph type="sldNum" sz="quarter" idx="12"/>
          </p:nvPr>
        </p:nvSpPr>
        <p:spPr/>
        <p:txBody>
          <a:bodyPr/>
          <a:lstStyle/>
          <a:p>
            <a:pPr rtl="0"/>
            <a:fld id="{E31375A4-56A4-47D6-9801-1991572033F7}" type="slidenum">
              <a:rPr lang="en-GB" noProof="0" smtClean="0"/>
              <a:t>‹#›</a:t>
            </a:fld>
            <a:endParaRPr lang="en-GB" noProof="0"/>
          </a:p>
        </p:txBody>
      </p:sp>
    </p:spTree>
    <p:extLst>
      <p:ext uri="{BB962C8B-B14F-4D97-AF65-F5344CB8AC3E}">
        <p14:creationId xmlns:p14="http://schemas.microsoft.com/office/powerpoint/2010/main" val="3661958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50%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740A1A1-8C73-3816-6240-EC64F355DFEF}"/>
              </a:ext>
            </a:extLst>
          </p:cNvPr>
          <p:cNvSpPr/>
          <p:nvPr userDrawn="1"/>
        </p:nvSpPr>
        <p:spPr>
          <a:xfrm>
            <a:off x="0" y="721453"/>
            <a:ext cx="12165062" cy="58265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a:extLst>
              <a:ext uri="{FF2B5EF4-FFF2-40B4-BE49-F238E27FC236}">
                <a16:creationId xmlns:a16="http://schemas.microsoft.com/office/drawing/2014/main" id="{C00B29A8-7E3C-3628-838B-DC3A20182ECE}"/>
              </a:ext>
            </a:extLst>
          </p:cNvPr>
          <p:cNvSpPr/>
          <p:nvPr userDrawn="1"/>
        </p:nvSpPr>
        <p:spPr>
          <a:xfrm>
            <a:off x="0" y="0"/>
            <a:ext cx="12192000" cy="130155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62464" y="309985"/>
            <a:ext cx="9259041" cy="839307"/>
          </a:xfrm>
        </p:spPr>
        <p:txBody>
          <a:bodyPr anchor="t"/>
          <a:lstStyle>
            <a:lvl1pPr>
              <a:defRPr>
                <a:solidFill>
                  <a:srgbClr val="4F99AB"/>
                </a:solidFill>
              </a:defRPr>
            </a:lvl1pPr>
          </a:lstStyle>
          <a:p>
            <a:r>
              <a:rPr lang="en-US"/>
              <a:t>Click to edit Master title style</a:t>
            </a:r>
          </a:p>
        </p:txBody>
      </p:sp>
      <p:sp>
        <p:nvSpPr>
          <p:cNvPr id="3" name="Content Placeholder 2"/>
          <p:cNvSpPr>
            <a:spLocks noGrp="1"/>
          </p:cNvSpPr>
          <p:nvPr>
            <p:ph idx="1"/>
          </p:nvPr>
        </p:nvSpPr>
        <p:spPr>
          <a:xfrm>
            <a:off x="262464" y="1644242"/>
            <a:ext cx="6901734" cy="4340505"/>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rtl="0"/>
            <a:fld id="{8FE6BCE8-7FDD-426F-B53B-55B3A248EC0F}" type="datetime1">
              <a:rPr lang="en-GB" noProof="0" smtClean="0"/>
              <a:t>08/09/2024</a:t>
            </a:fld>
            <a:endParaRPr lang="en-GB" noProof="0"/>
          </a:p>
        </p:txBody>
      </p:sp>
      <p:sp>
        <p:nvSpPr>
          <p:cNvPr id="5" name="Footer Placeholder 4"/>
          <p:cNvSpPr>
            <a:spLocks noGrp="1"/>
          </p:cNvSpPr>
          <p:nvPr>
            <p:ph type="ftr" sz="quarter" idx="11"/>
          </p:nvPr>
        </p:nvSpPr>
        <p:spPr/>
        <p:txBody>
          <a:bodyPr/>
          <a:lstStyle/>
          <a:p>
            <a:pPr rtl="0"/>
            <a:r>
              <a:rPr lang="en-GB" noProof="0"/>
              <a:t>Add a footer</a:t>
            </a:r>
          </a:p>
        </p:txBody>
      </p:sp>
      <p:sp>
        <p:nvSpPr>
          <p:cNvPr id="6" name="Slide Number Placeholder 5"/>
          <p:cNvSpPr>
            <a:spLocks noGrp="1"/>
          </p:cNvSpPr>
          <p:nvPr>
            <p:ph type="sldNum" sz="quarter" idx="12"/>
          </p:nvPr>
        </p:nvSpPr>
        <p:spPr/>
        <p:txBody>
          <a:bodyPr/>
          <a:lstStyle/>
          <a:p>
            <a:pPr rtl="0"/>
            <a:fld id="{E31375A4-56A4-47D6-9801-1991572033F7}" type="slidenum">
              <a:rPr lang="en-GB" noProof="0" smtClean="0"/>
              <a:t>‹#›</a:t>
            </a:fld>
            <a:endParaRPr lang="en-GB" noProof="0"/>
          </a:p>
        </p:txBody>
      </p:sp>
      <p:cxnSp>
        <p:nvCxnSpPr>
          <p:cNvPr id="7" name="Straight Connector 6">
            <a:extLst>
              <a:ext uri="{FF2B5EF4-FFF2-40B4-BE49-F238E27FC236}">
                <a16:creationId xmlns:a16="http://schemas.microsoft.com/office/drawing/2014/main" id="{D7B13707-FF67-3646-707C-8EE9438ACEA1}"/>
              </a:ext>
            </a:extLst>
          </p:cNvPr>
          <p:cNvCxnSpPr>
            <a:cxnSpLocks/>
          </p:cNvCxnSpPr>
          <p:nvPr userDrawn="1"/>
        </p:nvCxnSpPr>
        <p:spPr>
          <a:xfrm>
            <a:off x="0" y="1301558"/>
            <a:ext cx="12192000" cy="0"/>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113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50/50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740A1A1-8C73-3816-6240-EC64F355DFEF}"/>
              </a:ext>
            </a:extLst>
          </p:cNvPr>
          <p:cNvSpPr/>
          <p:nvPr userDrawn="1"/>
        </p:nvSpPr>
        <p:spPr>
          <a:xfrm>
            <a:off x="0" y="721453"/>
            <a:ext cx="12165062" cy="58265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13E414C6-717D-4593-2F17-3590713E7F1B}"/>
              </a:ext>
            </a:extLst>
          </p:cNvPr>
          <p:cNvSpPr/>
          <p:nvPr userDrawn="1"/>
        </p:nvSpPr>
        <p:spPr>
          <a:xfrm>
            <a:off x="0" y="0"/>
            <a:ext cx="12192000" cy="130155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a:extLst>
              <a:ext uri="{FF2B5EF4-FFF2-40B4-BE49-F238E27FC236}">
                <a16:creationId xmlns:a16="http://schemas.microsoft.com/office/drawing/2014/main" id="{ED013811-5F8A-0656-B4C0-0D3D577E3FF6}"/>
              </a:ext>
            </a:extLst>
          </p:cNvPr>
          <p:cNvCxnSpPr>
            <a:cxnSpLocks/>
          </p:cNvCxnSpPr>
          <p:nvPr userDrawn="1"/>
        </p:nvCxnSpPr>
        <p:spPr>
          <a:xfrm>
            <a:off x="0" y="1301558"/>
            <a:ext cx="121920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262464" y="309985"/>
            <a:ext cx="9259041" cy="839307"/>
          </a:xfrm>
        </p:spPr>
        <p:txBody>
          <a:bodyPr anchor="t"/>
          <a:lstStyle>
            <a:lvl1pPr>
              <a:defRPr>
                <a:solidFill>
                  <a:srgbClr val="4F99AB"/>
                </a:solidFill>
              </a:defRPr>
            </a:lvl1pPr>
          </a:lstStyle>
          <a:p>
            <a:r>
              <a:rPr lang="en-US"/>
              <a:t>Click to edit Master title style</a:t>
            </a:r>
          </a:p>
        </p:txBody>
      </p:sp>
      <p:sp>
        <p:nvSpPr>
          <p:cNvPr id="3" name="Content Placeholder 2"/>
          <p:cNvSpPr>
            <a:spLocks noGrp="1"/>
          </p:cNvSpPr>
          <p:nvPr>
            <p:ph idx="1"/>
          </p:nvPr>
        </p:nvSpPr>
        <p:spPr>
          <a:xfrm>
            <a:off x="262464" y="1644242"/>
            <a:ext cx="5358160" cy="4340505"/>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rtl="0"/>
            <a:fld id="{8FE6BCE8-7FDD-426F-B53B-55B3A248EC0F}" type="datetime1">
              <a:rPr lang="en-GB" noProof="0" smtClean="0"/>
              <a:t>08/09/2024</a:t>
            </a:fld>
            <a:endParaRPr lang="en-GB" noProof="0"/>
          </a:p>
        </p:txBody>
      </p:sp>
      <p:sp>
        <p:nvSpPr>
          <p:cNvPr id="5" name="Footer Placeholder 4"/>
          <p:cNvSpPr>
            <a:spLocks noGrp="1"/>
          </p:cNvSpPr>
          <p:nvPr>
            <p:ph type="ftr" sz="quarter" idx="11"/>
          </p:nvPr>
        </p:nvSpPr>
        <p:spPr/>
        <p:txBody>
          <a:bodyPr/>
          <a:lstStyle/>
          <a:p>
            <a:pPr rtl="0"/>
            <a:r>
              <a:rPr lang="en-GB" noProof="0"/>
              <a:t>Add a footer</a:t>
            </a:r>
          </a:p>
        </p:txBody>
      </p:sp>
      <p:sp>
        <p:nvSpPr>
          <p:cNvPr id="6" name="Slide Number Placeholder 5"/>
          <p:cNvSpPr>
            <a:spLocks noGrp="1"/>
          </p:cNvSpPr>
          <p:nvPr>
            <p:ph type="sldNum" sz="quarter" idx="12"/>
          </p:nvPr>
        </p:nvSpPr>
        <p:spPr/>
        <p:txBody>
          <a:bodyPr/>
          <a:lstStyle/>
          <a:p>
            <a:pPr rtl="0"/>
            <a:fld id="{E31375A4-56A4-47D6-9801-1991572033F7}" type="slidenum">
              <a:rPr lang="en-GB" noProof="0" smtClean="0"/>
              <a:t>‹#›</a:t>
            </a:fld>
            <a:endParaRPr lang="en-GB" noProof="0"/>
          </a:p>
        </p:txBody>
      </p:sp>
      <p:sp>
        <p:nvSpPr>
          <p:cNvPr id="10" name="Content Placeholder 2">
            <a:extLst>
              <a:ext uri="{FF2B5EF4-FFF2-40B4-BE49-F238E27FC236}">
                <a16:creationId xmlns:a16="http://schemas.microsoft.com/office/drawing/2014/main" id="{EADDCF5F-0F0C-336C-AF3F-4ED490BE4415}"/>
              </a:ext>
            </a:extLst>
          </p:cNvPr>
          <p:cNvSpPr>
            <a:spLocks noGrp="1"/>
          </p:cNvSpPr>
          <p:nvPr>
            <p:ph idx="13"/>
          </p:nvPr>
        </p:nvSpPr>
        <p:spPr>
          <a:xfrm>
            <a:off x="6286150" y="1631166"/>
            <a:ext cx="5358160" cy="4340505"/>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41469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50/50 Headings &amp;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740A1A1-8C73-3816-6240-EC64F355DFEF}"/>
              </a:ext>
            </a:extLst>
          </p:cNvPr>
          <p:cNvSpPr/>
          <p:nvPr userDrawn="1"/>
        </p:nvSpPr>
        <p:spPr>
          <a:xfrm>
            <a:off x="0" y="721453"/>
            <a:ext cx="12165062" cy="58265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6">
            <a:extLst>
              <a:ext uri="{FF2B5EF4-FFF2-40B4-BE49-F238E27FC236}">
                <a16:creationId xmlns:a16="http://schemas.microsoft.com/office/drawing/2014/main" id="{7D97FBD6-BD24-5C39-5E7C-25C7847C989B}"/>
              </a:ext>
            </a:extLst>
          </p:cNvPr>
          <p:cNvSpPr/>
          <p:nvPr userDrawn="1"/>
        </p:nvSpPr>
        <p:spPr>
          <a:xfrm>
            <a:off x="0" y="0"/>
            <a:ext cx="12192000" cy="130155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1" name="Straight Connector 10">
            <a:extLst>
              <a:ext uri="{FF2B5EF4-FFF2-40B4-BE49-F238E27FC236}">
                <a16:creationId xmlns:a16="http://schemas.microsoft.com/office/drawing/2014/main" id="{CFDA1F85-31DC-636D-8F83-12B170BA9978}"/>
              </a:ext>
            </a:extLst>
          </p:cNvPr>
          <p:cNvCxnSpPr>
            <a:cxnSpLocks/>
          </p:cNvCxnSpPr>
          <p:nvPr userDrawn="1"/>
        </p:nvCxnSpPr>
        <p:spPr>
          <a:xfrm>
            <a:off x="0" y="1301558"/>
            <a:ext cx="121920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262464" y="309985"/>
            <a:ext cx="9259041" cy="839307"/>
          </a:xfrm>
        </p:spPr>
        <p:txBody>
          <a:bodyPr anchor="t"/>
          <a:lstStyle>
            <a:lvl1pPr>
              <a:defRPr>
                <a:solidFill>
                  <a:srgbClr val="4F99AB"/>
                </a:solidFill>
              </a:defRPr>
            </a:lvl1pPr>
          </a:lstStyle>
          <a:p>
            <a:r>
              <a:rPr lang="en-US"/>
              <a:t>Click to edit Master title style</a:t>
            </a:r>
          </a:p>
        </p:txBody>
      </p:sp>
      <p:sp>
        <p:nvSpPr>
          <p:cNvPr id="3" name="Content Placeholder 2"/>
          <p:cNvSpPr>
            <a:spLocks noGrp="1"/>
          </p:cNvSpPr>
          <p:nvPr>
            <p:ph idx="1"/>
          </p:nvPr>
        </p:nvSpPr>
        <p:spPr>
          <a:xfrm>
            <a:off x="262464" y="2085157"/>
            <a:ext cx="5358160" cy="3899590"/>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rtl="0"/>
            <a:fld id="{8FE6BCE8-7FDD-426F-B53B-55B3A248EC0F}" type="datetime1">
              <a:rPr lang="en-GB" noProof="0" smtClean="0"/>
              <a:t>08/09/2024</a:t>
            </a:fld>
            <a:endParaRPr lang="en-GB" noProof="0"/>
          </a:p>
        </p:txBody>
      </p:sp>
      <p:sp>
        <p:nvSpPr>
          <p:cNvPr id="5" name="Footer Placeholder 4"/>
          <p:cNvSpPr>
            <a:spLocks noGrp="1"/>
          </p:cNvSpPr>
          <p:nvPr>
            <p:ph type="ftr" sz="quarter" idx="11"/>
          </p:nvPr>
        </p:nvSpPr>
        <p:spPr/>
        <p:txBody>
          <a:bodyPr/>
          <a:lstStyle/>
          <a:p>
            <a:pPr rtl="0"/>
            <a:r>
              <a:rPr lang="en-GB" noProof="0"/>
              <a:t>Add a footer</a:t>
            </a:r>
          </a:p>
        </p:txBody>
      </p:sp>
      <p:sp>
        <p:nvSpPr>
          <p:cNvPr id="6" name="Slide Number Placeholder 5"/>
          <p:cNvSpPr>
            <a:spLocks noGrp="1"/>
          </p:cNvSpPr>
          <p:nvPr>
            <p:ph type="sldNum" sz="quarter" idx="12"/>
          </p:nvPr>
        </p:nvSpPr>
        <p:spPr/>
        <p:txBody>
          <a:bodyPr/>
          <a:lstStyle/>
          <a:p>
            <a:pPr rtl="0"/>
            <a:fld id="{E31375A4-56A4-47D6-9801-1991572033F7}" type="slidenum">
              <a:rPr lang="en-GB" noProof="0" smtClean="0"/>
              <a:t>‹#›</a:t>
            </a:fld>
            <a:endParaRPr lang="en-GB" noProof="0"/>
          </a:p>
        </p:txBody>
      </p:sp>
      <p:sp>
        <p:nvSpPr>
          <p:cNvPr id="10" name="Content Placeholder 2">
            <a:extLst>
              <a:ext uri="{FF2B5EF4-FFF2-40B4-BE49-F238E27FC236}">
                <a16:creationId xmlns:a16="http://schemas.microsoft.com/office/drawing/2014/main" id="{EADDCF5F-0F0C-336C-AF3F-4ED490BE4415}"/>
              </a:ext>
            </a:extLst>
          </p:cNvPr>
          <p:cNvSpPr>
            <a:spLocks noGrp="1"/>
          </p:cNvSpPr>
          <p:nvPr>
            <p:ph idx="13"/>
          </p:nvPr>
        </p:nvSpPr>
        <p:spPr>
          <a:xfrm>
            <a:off x="6286150" y="2072081"/>
            <a:ext cx="5358160" cy="3899590"/>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14">
            <a:extLst>
              <a:ext uri="{FF2B5EF4-FFF2-40B4-BE49-F238E27FC236}">
                <a16:creationId xmlns:a16="http://schemas.microsoft.com/office/drawing/2014/main" id="{C6DFE3DB-D327-1AC4-7074-854175B01BE5}"/>
              </a:ext>
            </a:extLst>
          </p:cNvPr>
          <p:cNvSpPr>
            <a:spLocks noGrp="1"/>
          </p:cNvSpPr>
          <p:nvPr>
            <p:ph sz="quarter" idx="14" hasCustomPrompt="1"/>
          </p:nvPr>
        </p:nvSpPr>
        <p:spPr>
          <a:xfrm>
            <a:off x="261938" y="1527175"/>
            <a:ext cx="5359400" cy="406400"/>
          </a:xfrm>
        </p:spPr>
        <p:txBody>
          <a:bodyPr/>
          <a:lstStyle>
            <a:lvl1pPr>
              <a:defRPr b="1"/>
            </a:lvl1pPr>
          </a:lstStyle>
          <a:p>
            <a:pPr lvl="0"/>
            <a:r>
              <a:rPr lang="en-US"/>
              <a:t>Sub Heading</a:t>
            </a:r>
            <a:endParaRPr lang="en-GB"/>
          </a:p>
        </p:txBody>
      </p:sp>
      <p:sp>
        <p:nvSpPr>
          <p:cNvPr id="16" name="Content Placeholder 14">
            <a:extLst>
              <a:ext uri="{FF2B5EF4-FFF2-40B4-BE49-F238E27FC236}">
                <a16:creationId xmlns:a16="http://schemas.microsoft.com/office/drawing/2014/main" id="{BDFE9E92-3AAA-5A48-3512-B07B26766F5D}"/>
              </a:ext>
            </a:extLst>
          </p:cNvPr>
          <p:cNvSpPr>
            <a:spLocks noGrp="1"/>
          </p:cNvSpPr>
          <p:nvPr>
            <p:ph sz="quarter" idx="15" hasCustomPrompt="1"/>
          </p:nvPr>
        </p:nvSpPr>
        <p:spPr>
          <a:xfrm>
            <a:off x="6286150" y="1528952"/>
            <a:ext cx="5359400" cy="406400"/>
          </a:xfrm>
        </p:spPr>
        <p:txBody>
          <a:bodyPr/>
          <a:lstStyle>
            <a:lvl1pPr>
              <a:defRPr b="1"/>
            </a:lvl1pPr>
          </a:lstStyle>
          <a:p>
            <a:pPr lvl="0"/>
            <a:r>
              <a:rPr lang="en-US"/>
              <a:t>Sub Heading</a:t>
            </a:r>
            <a:endParaRPr lang="en-GB"/>
          </a:p>
        </p:txBody>
      </p:sp>
    </p:spTree>
    <p:extLst>
      <p:ext uri="{BB962C8B-B14F-4D97-AF65-F5344CB8AC3E}">
        <p14:creationId xmlns:p14="http://schemas.microsoft.com/office/powerpoint/2010/main" val="426311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028552" y="1298448"/>
            <a:ext cx="815456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p>
        </p:txBody>
      </p:sp>
      <p:sp>
        <p:nvSpPr>
          <p:cNvPr id="3" name="Text Placeholder 2"/>
          <p:cNvSpPr>
            <a:spLocks noGrp="1"/>
          </p:cNvSpPr>
          <p:nvPr>
            <p:ph type="body" idx="1"/>
          </p:nvPr>
        </p:nvSpPr>
        <p:spPr>
          <a:xfrm>
            <a:off x="3046840" y="4672584"/>
            <a:ext cx="815456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rtl="0"/>
            <a:fld id="{F2E7A9F9-586E-4325-A1D1-D543170C8335}" type="datetime1">
              <a:rPr lang="en-GB" noProof="0" smtClean="0"/>
              <a:t>08/09/2024</a:t>
            </a:fld>
            <a:endParaRPr lang="en-GB" noProof="0"/>
          </a:p>
        </p:txBody>
      </p:sp>
      <p:sp>
        <p:nvSpPr>
          <p:cNvPr id="5" name="Footer Placeholder 4"/>
          <p:cNvSpPr>
            <a:spLocks noGrp="1"/>
          </p:cNvSpPr>
          <p:nvPr>
            <p:ph type="ftr" sz="quarter" idx="11"/>
          </p:nvPr>
        </p:nvSpPr>
        <p:spPr/>
        <p:txBody>
          <a:bodyPr/>
          <a:lstStyle/>
          <a:p>
            <a:pPr rtl="0"/>
            <a:r>
              <a:rPr lang="en-GB" noProof="0"/>
              <a:t>Add a footer</a:t>
            </a:r>
          </a:p>
        </p:txBody>
      </p:sp>
      <p:sp>
        <p:nvSpPr>
          <p:cNvPr id="6" name="Slide Number Placeholder 5"/>
          <p:cNvSpPr>
            <a:spLocks noGrp="1"/>
          </p:cNvSpPr>
          <p:nvPr>
            <p:ph type="sldNum" sz="quarter" idx="12"/>
          </p:nvPr>
        </p:nvSpPr>
        <p:spPr/>
        <p:txBody>
          <a:bodyPr/>
          <a:lstStyle/>
          <a:p>
            <a:pPr rtl="0"/>
            <a:fld id="{E31375A4-56A4-47D6-9801-1991572033F7}" type="slidenum">
              <a:rPr lang="en-GB" noProof="0" smtClean="0"/>
              <a:pPr rtl="0"/>
              <a:t>‹#›</a:t>
            </a:fld>
            <a:endParaRPr lang="en-GB" noProof="0"/>
          </a:p>
        </p:txBody>
      </p:sp>
    </p:spTree>
    <p:extLst>
      <p:ext uri="{BB962C8B-B14F-4D97-AF65-F5344CB8AC3E}">
        <p14:creationId xmlns:p14="http://schemas.microsoft.com/office/powerpoint/2010/main" val="4184068137"/>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rtl="0"/>
            <a:fld id="{8FE6BCE8-7FDD-426F-B53B-55B3A248EC0F}" type="datetime1">
              <a:rPr lang="en-GB" noProof="0" smtClean="0"/>
              <a:t>08/09/2024</a:t>
            </a:fld>
            <a:endParaRPr lang="en-GB" noProof="0"/>
          </a:p>
        </p:txBody>
      </p:sp>
      <p:sp>
        <p:nvSpPr>
          <p:cNvPr id="5" name="Footer Placeholder 4"/>
          <p:cNvSpPr>
            <a:spLocks noGrp="1"/>
          </p:cNvSpPr>
          <p:nvPr>
            <p:ph type="ftr" sz="quarter" idx="11"/>
          </p:nvPr>
        </p:nvSpPr>
        <p:spPr/>
        <p:txBody>
          <a:bodyPr/>
          <a:lstStyle/>
          <a:p>
            <a:pPr rtl="0"/>
            <a:r>
              <a:rPr lang="en-GB" noProof="0"/>
              <a:t>Add a footer</a:t>
            </a:r>
          </a:p>
        </p:txBody>
      </p:sp>
      <p:sp>
        <p:nvSpPr>
          <p:cNvPr id="6" name="Slide Number Placeholder 5"/>
          <p:cNvSpPr>
            <a:spLocks noGrp="1"/>
          </p:cNvSpPr>
          <p:nvPr>
            <p:ph type="sldNum" sz="quarter" idx="12"/>
          </p:nvPr>
        </p:nvSpPr>
        <p:spPr/>
        <p:txBody>
          <a:bodyPr/>
          <a:lstStyle/>
          <a:p>
            <a:pPr rtl="0"/>
            <a:fld id="{E31375A4-56A4-47D6-9801-1991572033F7}" type="slidenum">
              <a:rPr lang="en-GB" noProof="0" smtClean="0"/>
              <a:t>‹#›</a:t>
            </a:fld>
            <a:endParaRPr lang="en-GB" noProof="0"/>
          </a:p>
        </p:txBody>
      </p:sp>
      <p:pic>
        <p:nvPicPr>
          <p:cNvPr id="7" name="Graphic 6">
            <a:extLst>
              <a:ext uri="{FF2B5EF4-FFF2-40B4-BE49-F238E27FC236}">
                <a16:creationId xmlns:a16="http://schemas.microsoft.com/office/drawing/2014/main" id="{BEC4C6A7-E65C-8C78-10D7-792F814E130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151545" y="161692"/>
            <a:ext cx="1663173" cy="580105"/>
          </a:xfrm>
          <a:prstGeom prst="rect">
            <a:avLst/>
          </a:prstGeom>
        </p:spPr>
      </p:pic>
    </p:spTree>
    <p:extLst>
      <p:ext uri="{BB962C8B-B14F-4D97-AF65-F5344CB8AC3E}">
        <p14:creationId xmlns:p14="http://schemas.microsoft.com/office/powerpoint/2010/main" val="667594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166" y="1143000"/>
            <a:ext cx="2337859" cy="2377440"/>
          </a:xfrm>
        </p:spPr>
        <p:txBody>
          <a:bodyPr anchor="b">
            <a:normAutofit/>
          </a:bodyPr>
          <a:lstStyle>
            <a:lvl1pPr>
              <a:defRPr sz="3200" b="0" baseline="0"/>
            </a:lvl1pPr>
          </a:lstStyle>
          <a:p>
            <a:r>
              <a:rPr lang="en-US"/>
              <a:t>Click to edit Master title style</a:t>
            </a:r>
          </a:p>
        </p:txBody>
      </p:sp>
      <p:sp>
        <p:nvSpPr>
          <p:cNvPr id="3" name="Content Placeholder 2"/>
          <p:cNvSpPr>
            <a:spLocks noGrp="1"/>
          </p:cNvSpPr>
          <p:nvPr>
            <p:ph idx="1"/>
          </p:nvPr>
        </p:nvSpPr>
        <p:spPr>
          <a:xfrm>
            <a:off x="3869268" y="1061627"/>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48166" y="3494176"/>
            <a:ext cx="2337859"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pPr rtl="0"/>
            <a:fld id="{D37D65EE-CC7E-4C02-8D6D-12356B202B9F}" type="datetime1">
              <a:rPr lang="en-GB" noProof="0" smtClean="0"/>
              <a:t>08/09/2024</a:t>
            </a:fld>
            <a:endParaRPr lang="en-GB" noProof="0"/>
          </a:p>
        </p:txBody>
      </p:sp>
      <p:sp>
        <p:nvSpPr>
          <p:cNvPr id="9" name="Footer Placeholder 8"/>
          <p:cNvSpPr>
            <a:spLocks noGrp="1"/>
          </p:cNvSpPr>
          <p:nvPr>
            <p:ph type="ftr" sz="quarter" idx="11"/>
          </p:nvPr>
        </p:nvSpPr>
        <p:spPr/>
        <p:txBody>
          <a:bodyPr/>
          <a:lstStyle/>
          <a:p>
            <a:pPr rtl="0"/>
            <a:r>
              <a:rPr lang="en-GB" noProof="0"/>
              <a:t>Add a footer</a:t>
            </a:r>
          </a:p>
        </p:txBody>
      </p:sp>
      <p:sp>
        <p:nvSpPr>
          <p:cNvPr id="10" name="Slide Number Placeholder 9"/>
          <p:cNvSpPr>
            <a:spLocks noGrp="1"/>
          </p:cNvSpPr>
          <p:nvPr>
            <p:ph type="sldNum" sz="quarter" idx="12"/>
          </p:nvPr>
        </p:nvSpPr>
        <p:spPr/>
        <p:txBody>
          <a:bodyPr/>
          <a:lstStyle/>
          <a:p>
            <a:pPr rtl="0"/>
            <a:fld id="{E31375A4-56A4-47D6-9801-1991572033F7}" type="slidenum">
              <a:rPr lang="en-GB" noProof="0" smtClean="0"/>
              <a:t>‹#›</a:t>
            </a:fld>
            <a:endParaRPr lang="en-GB" noProof="0"/>
          </a:p>
        </p:txBody>
      </p:sp>
    </p:spTree>
    <p:extLst>
      <p:ext uri="{BB962C8B-B14F-4D97-AF65-F5344CB8AC3E}">
        <p14:creationId xmlns:p14="http://schemas.microsoft.com/office/powerpoint/2010/main" val="1422347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hoto - Vertical">
    <p:spTree>
      <p:nvGrpSpPr>
        <p:cNvPr id="1" name=""/>
        <p:cNvGrpSpPr/>
        <p:nvPr/>
      </p:nvGrpSpPr>
      <p:grpSpPr>
        <a:xfrm>
          <a:off x="0" y="0"/>
          <a:ext cx="0" cy="0"/>
          <a:chOff x="0" y="0"/>
          <a:chExt cx="0" cy="0"/>
        </a:xfrm>
      </p:grpSpPr>
      <p:sp>
        <p:nvSpPr>
          <p:cNvPr id="6" name="An all text slide, against white.">
            <a:extLst>
              <a:ext uri="{FF2B5EF4-FFF2-40B4-BE49-F238E27FC236}">
                <a16:creationId xmlns:a16="http://schemas.microsoft.com/office/drawing/2014/main" id="{58D35EC4-666A-4121-9119-8333F3E07473}"/>
              </a:ext>
            </a:extLst>
          </p:cNvPr>
          <p:cNvSpPr txBox="1">
            <a:spLocks noGrp="1"/>
          </p:cNvSpPr>
          <p:nvPr>
            <p:ph type="ctrTitle"/>
          </p:nvPr>
        </p:nvSpPr>
        <p:spPr>
          <a:xfrm>
            <a:off x="889000" y="892721"/>
            <a:ext cx="10414000" cy="1364888"/>
          </a:xfrm>
          <a:prstGeom prst="rect">
            <a:avLst/>
          </a:prstGeom>
        </p:spPr>
        <p:txBody>
          <a:bodyPr anchor="ctr"/>
          <a:lstStyle>
            <a:lvl1pPr>
              <a:defRPr sz="4200">
                <a:solidFill>
                  <a:srgbClr val="8CC2AD"/>
                </a:solidFill>
              </a:defRPr>
            </a:lvl1pPr>
          </a:lstStyle>
          <a:p>
            <a:r>
              <a:t>An all text slide, against white.</a:t>
            </a:r>
          </a:p>
        </p:txBody>
      </p:sp>
      <p:sp>
        <p:nvSpPr>
          <p:cNvPr id="10" name="Text Placeholder 2">
            <a:extLst>
              <a:ext uri="{FF2B5EF4-FFF2-40B4-BE49-F238E27FC236}">
                <a16:creationId xmlns:a16="http://schemas.microsoft.com/office/drawing/2014/main" id="{3BC666F0-4C37-431A-9109-D96998A458D1}"/>
              </a:ext>
            </a:extLst>
          </p:cNvPr>
          <p:cNvSpPr>
            <a:spLocks noGrp="1"/>
          </p:cNvSpPr>
          <p:nvPr>
            <p:ph type="body" sz="quarter" idx="10"/>
          </p:nvPr>
        </p:nvSpPr>
        <p:spPr>
          <a:xfrm>
            <a:off x="864394" y="2441575"/>
            <a:ext cx="4976813" cy="3273425"/>
          </a:xfrm>
          <a:prstGeom prst="rect">
            <a:avLst/>
          </a:prstGeom>
        </p:spPr>
        <p:txBody>
          <a:bodyPr/>
          <a:lstStyle>
            <a:lvl1pPr marL="0" indent="0">
              <a:buFont typeface="Arial" panose="020B0604020202020204" pitchFamily="34" charset="0"/>
              <a:buNone/>
              <a:defRPr>
                <a:solidFill>
                  <a:schemeClr val="bg1"/>
                </a:solidFill>
              </a:defRPr>
            </a:lvl1pPr>
            <a:lvl2pPr marL="285750" indent="-285750">
              <a:buClr>
                <a:schemeClr val="tx1"/>
              </a:buClr>
              <a:buFont typeface="Arial" panose="020B0604020202020204" pitchFamily="34" charset="0"/>
              <a:buChar char="•"/>
              <a:defRPr>
                <a:solidFill>
                  <a:schemeClr val="bg1"/>
                </a:solidFill>
              </a:defRPr>
            </a:lvl2pPr>
            <a:lvl3pPr marL="285750" indent="-285750">
              <a:buClr>
                <a:schemeClr val="tx1"/>
              </a:buClr>
              <a:buFont typeface="Arial" panose="020B0604020202020204" pitchFamily="34" charset="0"/>
              <a:buChar char="•"/>
              <a:defRPr>
                <a:solidFill>
                  <a:schemeClr val="bg1"/>
                </a:solidFill>
              </a:defRPr>
            </a:lvl3pPr>
            <a:lvl4pPr marL="285750" indent="-285750">
              <a:buClr>
                <a:schemeClr val="tx1"/>
              </a:buClr>
              <a:buFont typeface="Arial" panose="020B0604020202020204" pitchFamily="34" charset="0"/>
              <a:buChar char="•"/>
              <a:defRPr>
                <a:solidFill>
                  <a:schemeClr val="bg1"/>
                </a:solidFill>
              </a:defRPr>
            </a:lvl4pPr>
            <a:lvl5pPr marL="285750" indent="-285750">
              <a:buClr>
                <a:schemeClr val="tx1"/>
              </a:buClr>
              <a:buFont typeface="Arial" panose="020B0604020202020204" pitchFamily="34" charset="0"/>
              <a:buChar cha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ext Placeholder 2">
            <a:extLst>
              <a:ext uri="{FF2B5EF4-FFF2-40B4-BE49-F238E27FC236}">
                <a16:creationId xmlns:a16="http://schemas.microsoft.com/office/drawing/2014/main" id="{8CDCB198-8587-4275-BD27-DEA01E99438F}"/>
              </a:ext>
            </a:extLst>
          </p:cNvPr>
          <p:cNvSpPr>
            <a:spLocks noGrp="1"/>
          </p:cNvSpPr>
          <p:nvPr>
            <p:ph type="body" sz="quarter" idx="11"/>
          </p:nvPr>
        </p:nvSpPr>
        <p:spPr>
          <a:xfrm>
            <a:off x="6326188" y="2469695"/>
            <a:ext cx="4976813" cy="3273425"/>
          </a:xfrm>
          <a:prstGeom prst="rect">
            <a:avLst/>
          </a:prstGeom>
        </p:spPr>
        <p:txBody>
          <a:bodyPr/>
          <a:lstStyle>
            <a:lvl1pPr marL="0" indent="0">
              <a:buFont typeface="Arial" panose="020B0604020202020204" pitchFamily="34" charset="0"/>
              <a:buNone/>
              <a:defRPr>
                <a:solidFill>
                  <a:schemeClr val="bg1"/>
                </a:solidFill>
              </a:defRPr>
            </a:lvl1pPr>
            <a:lvl2pPr marL="285750" indent="-285750">
              <a:buClr>
                <a:schemeClr val="tx1"/>
              </a:buClr>
              <a:buFont typeface="Arial" panose="020B0604020202020204" pitchFamily="34" charset="0"/>
              <a:buChar char="•"/>
              <a:defRPr>
                <a:solidFill>
                  <a:schemeClr val="bg1"/>
                </a:solidFill>
              </a:defRPr>
            </a:lvl2pPr>
            <a:lvl3pPr marL="285750" indent="-285750">
              <a:buClr>
                <a:schemeClr val="tx1"/>
              </a:buClr>
              <a:buFont typeface="Arial" panose="020B0604020202020204" pitchFamily="34" charset="0"/>
              <a:buChar char="•"/>
              <a:defRPr>
                <a:solidFill>
                  <a:schemeClr val="bg1"/>
                </a:solidFill>
              </a:defRPr>
            </a:lvl3pPr>
            <a:lvl4pPr marL="285750" indent="-285750">
              <a:buClr>
                <a:schemeClr val="tx1"/>
              </a:buClr>
              <a:buFont typeface="Arial" panose="020B0604020202020204" pitchFamily="34" charset="0"/>
              <a:buChar char="•"/>
              <a:defRPr>
                <a:solidFill>
                  <a:schemeClr val="bg1"/>
                </a:solidFill>
              </a:defRPr>
            </a:lvl4pPr>
            <a:lvl5pPr marL="285750" indent="-285750">
              <a:buClr>
                <a:schemeClr val="tx1"/>
              </a:buClr>
              <a:buFont typeface="Arial" panose="020B0604020202020204" pitchFamily="34" charset="0"/>
              <a:buChar cha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982801688"/>
      </p:ext>
    </p:extLst>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821688" y="1078405"/>
            <a:ext cx="4064721" cy="4839795"/>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229475" y="1078405"/>
            <a:ext cx="4064721" cy="4839795"/>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7"/>
          <p:cNvSpPr>
            <a:spLocks noGrp="1"/>
          </p:cNvSpPr>
          <p:nvPr>
            <p:ph type="dt" sz="half" idx="10"/>
          </p:nvPr>
        </p:nvSpPr>
        <p:spPr/>
        <p:txBody>
          <a:bodyPr/>
          <a:lstStyle/>
          <a:p>
            <a:pPr rtl="0"/>
            <a:fld id="{F33B972F-277A-4D31-BF8B-C348B9CCB24E}" type="datetime1">
              <a:rPr lang="en-GB" noProof="0" smtClean="0"/>
              <a:t>08/09/2024</a:t>
            </a:fld>
            <a:endParaRPr lang="en-GB" noProof="0"/>
          </a:p>
        </p:txBody>
      </p:sp>
      <p:sp>
        <p:nvSpPr>
          <p:cNvPr id="9" name="Footer Placeholder 8"/>
          <p:cNvSpPr>
            <a:spLocks noGrp="1"/>
          </p:cNvSpPr>
          <p:nvPr>
            <p:ph type="ftr" sz="quarter" idx="11"/>
          </p:nvPr>
        </p:nvSpPr>
        <p:spPr/>
        <p:txBody>
          <a:bodyPr/>
          <a:lstStyle/>
          <a:p>
            <a:pPr rtl="0"/>
            <a:r>
              <a:rPr lang="en-GB" noProof="0"/>
              <a:t>Add a footer</a:t>
            </a:r>
          </a:p>
        </p:txBody>
      </p:sp>
      <p:sp>
        <p:nvSpPr>
          <p:cNvPr id="10" name="Slide Number Placeholder 9"/>
          <p:cNvSpPr>
            <a:spLocks noGrp="1"/>
          </p:cNvSpPr>
          <p:nvPr>
            <p:ph type="sldNum" sz="quarter" idx="12"/>
          </p:nvPr>
        </p:nvSpPr>
        <p:spPr/>
        <p:txBody>
          <a:bodyPr/>
          <a:lstStyle/>
          <a:p>
            <a:pPr rtl="0"/>
            <a:fld id="{E31375A4-56A4-47D6-9801-1991572033F7}" type="slidenum">
              <a:rPr lang="en-GB" noProof="0" smtClean="0"/>
              <a:t>‹#›</a:t>
            </a:fld>
            <a:endParaRPr lang="en-GB" noProof="0"/>
          </a:p>
        </p:txBody>
      </p:sp>
    </p:spTree>
    <p:extLst>
      <p:ext uri="{BB962C8B-B14F-4D97-AF65-F5344CB8AC3E}">
        <p14:creationId xmlns:p14="http://schemas.microsoft.com/office/powerpoint/2010/main" val="3534647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2793623" y="1083718"/>
            <a:ext cx="422087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793623" y="1991068"/>
            <a:ext cx="422087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7186613" y="1083718"/>
            <a:ext cx="422087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86613" y="1991068"/>
            <a:ext cx="422087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p:cNvSpPr>
            <a:spLocks noGrp="1"/>
          </p:cNvSpPr>
          <p:nvPr>
            <p:ph type="dt" sz="half" idx="10"/>
          </p:nvPr>
        </p:nvSpPr>
        <p:spPr/>
        <p:txBody>
          <a:bodyPr/>
          <a:lstStyle/>
          <a:p>
            <a:pPr rtl="0"/>
            <a:fld id="{F8ED9485-6343-4C2C-A543-BFCF5D4CF942}" type="datetime1">
              <a:rPr lang="en-GB" noProof="0" smtClean="0"/>
              <a:t>08/09/2024</a:t>
            </a:fld>
            <a:endParaRPr lang="en-GB" noProof="0"/>
          </a:p>
        </p:txBody>
      </p:sp>
      <p:sp>
        <p:nvSpPr>
          <p:cNvPr id="11" name="Footer Placeholder 10"/>
          <p:cNvSpPr>
            <a:spLocks noGrp="1"/>
          </p:cNvSpPr>
          <p:nvPr>
            <p:ph type="ftr" sz="quarter" idx="11"/>
          </p:nvPr>
        </p:nvSpPr>
        <p:spPr/>
        <p:txBody>
          <a:bodyPr/>
          <a:lstStyle/>
          <a:p>
            <a:pPr rtl="0"/>
            <a:r>
              <a:rPr lang="en-GB" noProof="0"/>
              <a:t>Add a footer</a:t>
            </a:r>
          </a:p>
        </p:txBody>
      </p:sp>
      <p:sp>
        <p:nvSpPr>
          <p:cNvPr id="12" name="Slide Number Placeholder 11"/>
          <p:cNvSpPr>
            <a:spLocks noGrp="1"/>
          </p:cNvSpPr>
          <p:nvPr>
            <p:ph type="sldNum" sz="quarter" idx="12"/>
          </p:nvPr>
        </p:nvSpPr>
        <p:spPr/>
        <p:txBody>
          <a:bodyPr/>
          <a:lstStyle/>
          <a:p>
            <a:pPr rtl="0"/>
            <a:fld id="{E31375A4-56A4-47D6-9801-1991572033F7}" type="slidenum">
              <a:rPr lang="en-GB" noProof="0" smtClean="0"/>
              <a:t>‹#›</a:t>
            </a:fld>
            <a:endParaRPr lang="en-GB" noProof="0"/>
          </a:p>
        </p:txBody>
      </p:sp>
    </p:spTree>
    <p:extLst>
      <p:ext uri="{BB962C8B-B14F-4D97-AF65-F5344CB8AC3E}">
        <p14:creationId xmlns:p14="http://schemas.microsoft.com/office/powerpoint/2010/main" val="1178603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2" name="Date Placeholder 1"/>
          <p:cNvSpPr>
            <a:spLocks noGrp="1"/>
          </p:cNvSpPr>
          <p:nvPr>
            <p:ph type="dt" sz="half" idx="10"/>
          </p:nvPr>
        </p:nvSpPr>
        <p:spPr/>
        <p:txBody>
          <a:bodyPr/>
          <a:lstStyle/>
          <a:p>
            <a:pPr rtl="0"/>
            <a:fld id="{65129D19-7C21-4F3C-AA17-AC93B631D727}" type="datetime1">
              <a:rPr lang="en-GB" noProof="0" smtClean="0"/>
              <a:t>08/09/2024</a:t>
            </a:fld>
            <a:endParaRPr lang="en-GB" noProof="0"/>
          </a:p>
        </p:txBody>
      </p:sp>
      <p:sp>
        <p:nvSpPr>
          <p:cNvPr id="7" name="Footer Placeholder 6"/>
          <p:cNvSpPr>
            <a:spLocks noGrp="1"/>
          </p:cNvSpPr>
          <p:nvPr>
            <p:ph type="ftr" sz="quarter" idx="11"/>
          </p:nvPr>
        </p:nvSpPr>
        <p:spPr/>
        <p:txBody>
          <a:bodyPr/>
          <a:lstStyle/>
          <a:p>
            <a:pPr rtl="0"/>
            <a:r>
              <a:rPr lang="en-GB" noProof="0"/>
              <a:t>Add a footer</a:t>
            </a:r>
          </a:p>
        </p:txBody>
      </p:sp>
      <p:sp>
        <p:nvSpPr>
          <p:cNvPr id="8" name="Slide Number Placeholder 7"/>
          <p:cNvSpPr>
            <a:spLocks noGrp="1"/>
          </p:cNvSpPr>
          <p:nvPr>
            <p:ph type="sldNum" sz="quarter" idx="12"/>
          </p:nvPr>
        </p:nvSpPr>
        <p:spPr/>
        <p:txBody>
          <a:bodyPr/>
          <a:lstStyle/>
          <a:p>
            <a:pPr rtl="0"/>
            <a:fld id="{E31375A4-56A4-47D6-9801-1991572033F7}" type="slidenum">
              <a:rPr lang="en-GB" noProof="0" smtClean="0"/>
              <a:t>‹#›</a:t>
            </a:fld>
            <a:endParaRPr lang="en-GB" noProof="0"/>
          </a:p>
        </p:txBody>
      </p:sp>
    </p:spTree>
    <p:extLst>
      <p:ext uri="{BB962C8B-B14F-4D97-AF65-F5344CB8AC3E}">
        <p14:creationId xmlns:p14="http://schemas.microsoft.com/office/powerpoint/2010/main" val="2462576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172843" cy="2377440"/>
          </a:xfrm>
        </p:spPr>
        <p:txBody>
          <a:bodyPr anchor="b">
            <a:normAutofit/>
          </a:bodyPr>
          <a:lstStyle>
            <a:lvl1pPr>
              <a:defRPr sz="3200" b="0"/>
            </a:lvl1pPr>
          </a:lstStyle>
          <a:p>
            <a:r>
              <a:rPr lang="en-US"/>
              <a:t>Click to edit Master title style</a:t>
            </a:r>
          </a:p>
        </p:txBody>
      </p:sp>
      <p:sp>
        <p:nvSpPr>
          <p:cNvPr id="3" name="Picture Placeholder 2"/>
          <p:cNvSpPr>
            <a:spLocks noGrp="1" noChangeAspect="1"/>
          </p:cNvSpPr>
          <p:nvPr>
            <p:ph type="pic" idx="1"/>
          </p:nvPr>
        </p:nvSpPr>
        <p:spPr>
          <a:xfrm>
            <a:off x="2828925" y="951994"/>
            <a:ext cx="8860907"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56032" y="3493008"/>
            <a:ext cx="2172843"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smtClean="0"/>
              <a:pPr/>
              <a:t>9/8/2024</a:t>
            </a:fld>
            <a:endParaRPr lang="en-US"/>
          </a:p>
        </p:txBody>
      </p:sp>
      <p:sp>
        <p:nvSpPr>
          <p:cNvPr id="9" name="Footer Placeholder 8"/>
          <p:cNvSpPr>
            <a:spLocks noGrp="1"/>
          </p:cNvSpPr>
          <p:nvPr>
            <p:ph type="ftr" sz="quarter" idx="11"/>
          </p:nvPr>
        </p:nvSpPr>
        <p:spPr>
          <a:xfrm>
            <a:off x="3140241" y="6537324"/>
            <a:ext cx="5911517" cy="365125"/>
          </a:xfrm>
        </p:spPr>
        <p:txBody>
          <a:bodyPr/>
          <a:lstStyle/>
          <a:p>
            <a:endParaRPr lang="en-US"/>
          </a:p>
        </p:txBody>
      </p:sp>
      <p:sp>
        <p:nvSpPr>
          <p:cNvPr id="10" name="Slide Number Placeholder 9"/>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4244057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1_Picture with Caption">
    <p:spTree>
      <p:nvGrpSpPr>
        <p:cNvPr id="1" name=""/>
        <p:cNvGrpSpPr/>
        <p:nvPr/>
      </p:nvGrpSpPr>
      <p:grpSpPr>
        <a:xfrm>
          <a:off x="0" y="0"/>
          <a:ext cx="0" cy="0"/>
          <a:chOff x="0" y="0"/>
          <a:chExt cx="0" cy="0"/>
        </a:xfrm>
      </p:grpSpPr>
      <p:sp>
        <p:nvSpPr>
          <p:cNvPr id="8" name="Rectangle 7"/>
          <p:cNvSpPr/>
          <p:nvPr userDrawn="1"/>
        </p:nvSpPr>
        <p:spPr>
          <a:xfrm>
            <a:off x="8153400" y="0"/>
            <a:ext cx="40386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 name="Title 1"/>
          <p:cNvSpPr>
            <a:spLocks noGrp="1"/>
          </p:cNvSpPr>
          <p:nvPr>
            <p:ph type="title"/>
          </p:nvPr>
        </p:nvSpPr>
        <p:spPr>
          <a:xfrm>
            <a:off x="8532813" y="1683327"/>
            <a:ext cx="3125787" cy="2877260"/>
          </a:xfrm>
        </p:spPr>
        <p:txBody>
          <a:bodyPr rtlCol="0" anchor="b">
            <a:normAutofit/>
          </a:bodyPr>
          <a:lstStyle>
            <a:lvl1pPr>
              <a:defRPr sz="3000">
                <a:solidFill>
                  <a:schemeClr val="bg1"/>
                </a:solidFill>
              </a:defRPr>
            </a:lvl1pPr>
          </a:lstStyle>
          <a:p>
            <a:pPr rtl="0"/>
            <a:r>
              <a:rPr lang="en-US" noProof="0"/>
              <a:t>Click to edit Master title style</a:t>
            </a:r>
            <a:endParaRPr lang="en-GB" noProof="0"/>
          </a:p>
        </p:txBody>
      </p:sp>
      <p:sp>
        <p:nvSpPr>
          <p:cNvPr id="6" name="Picture Placeholder 2" descr="An empty placeholder to add an image. Click on the placeholder and select the image that you wish to add"/>
          <p:cNvSpPr>
            <a:spLocks noGrp="1"/>
          </p:cNvSpPr>
          <p:nvPr>
            <p:ph type="pic" idx="1"/>
          </p:nvPr>
        </p:nvSpPr>
        <p:spPr>
          <a:xfrm>
            <a:off x="0" y="0"/>
            <a:ext cx="8101584" cy="6857999"/>
          </a:xfrm>
        </p:spPr>
        <p:txBody>
          <a:bodyPr tIns="457200" rtlCol="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n-US" noProof="0"/>
              <a:t>Click icon to add picture</a:t>
            </a:r>
            <a:endParaRPr lang="en-GB" noProof="0"/>
          </a:p>
        </p:txBody>
      </p:sp>
      <p:sp>
        <p:nvSpPr>
          <p:cNvPr id="4" name="Text Placeholder 3"/>
          <p:cNvSpPr>
            <a:spLocks noGrp="1"/>
          </p:cNvSpPr>
          <p:nvPr>
            <p:ph type="body" sz="half" idx="2"/>
          </p:nvPr>
        </p:nvSpPr>
        <p:spPr>
          <a:xfrm>
            <a:off x="8532813" y="4591761"/>
            <a:ext cx="3125787" cy="1580440"/>
          </a:xfrm>
        </p:spPr>
        <p:txBody>
          <a:bodyPr rtlCol="0"/>
          <a:lstStyle>
            <a:lvl1pPr marL="0" indent="0">
              <a:spcBef>
                <a:spcPts val="800"/>
              </a:spcBef>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US" noProof="0"/>
              <a:t>Click to edit Master text styles</a:t>
            </a:r>
          </a:p>
        </p:txBody>
      </p:sp>
    </p:spTree>
    <p:extLst>
      <p:ext uri="{BB962C8B-B14F-4D97-AF65-F5344CB8AC3E}">
        <p14:creationId xmlns:p14="http://schemas.microsoft.com/office/powerpoint/2010/main" val="2954789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smtClean="0"/>
              <a:pPr/>
              <a:t>9/8/2024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a:p>
        </p:txBody>
      </p:sp>
      <p:pic>
        <p:nvPicPr>
          <p:cNvPr id="2" name="Graphic 1">
            <a:extLst>
              <a:ext uri="{FF2B5EF4-FFF2-40B4-BE49-F238E27FC236}">
                <a16:creationId xmlns:a16="http://schemas.microsoft.com/office/drawing/2014/main" id="{8FC29BCF-3946-FD63-22AF-F4D0A0AC6CA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151545" y="161692"/>
            <a:ext cx="1663173" cy="580105"/>
          </a:xfrm>
          <a:prstGeom prst="rect">
            <a:avLst/>
          </a:prstGeom>
        </p:spPr>
      </p:pic>
    </p:spTree>
    <p:extLst>
      <p:ext uri="{BB962C8B-B14F-4D97-AF65-F5344CB8AC3E}">
        <p14:creationId xmlns:p14="http://schemas.microsoft.com/office/powerpoint/2010/main" val="2802813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blank" preserve="1">
  <p:cSld name="1_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smtClean="0"/>
              <a:pPr/>
              <a:t>9/8/2024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3042396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mp; Bullets">
    <p:spTree>
      <p:nvGrpSpPr>
        <p:cNvPr id="1" name=""/>
        <p:cNvGrpSpPr/>
        <p:nvPr/>
      </p:nvGrpSpPr>
      <p:grpSpPr>
        <a:xfrm>
          <a:off x="0" y="0"/>
          <a:ext cx="0" cy="0"/>
          <a:chOff x="0" y="0"/>
          <a:chExt cx="0" cy="0"/>
        </a:xfrm>
      </p:grpSpPr>
      <p:sp>
        <p:nvSpPr>
          <p:cNvPr id="6" name="An all text slide, against white.">
            <a:extLst>
              <a:ext uri="{FF2B5EF4-FFF2-40B4-BE49-F238E27FC236}">
                <a16:creationId xmlns:a16="http://schemas.microsoft.com/office/drawing/2014/main" id="{D5CD752A-8F61-452D-83DF-108737C631FD}"/>
              </a:ext>
            </a:extLst>
          </p:cNvPr>
          <p:cNvSpPr txBox="1">
            <a:spLocks noGrp="1"/>
          </p:cNvSpPr>
          <p:nvPr>
            <p:ph type="ctrTitle"/>
          </p:nvPr>
        </p:nvSpPr>
        <p:spPr>
          <a:xfrm>
            <a:off x="889000" y="892721"/>
            <a:ext cx="4306789" cy="1364888"/>
          </a:xfrm>
          <a:prstGeom prst="rect">
            <a:avLst/>
          </a:prstGeom>
        </p:spPr>
        <p:txBody>
          <a:bodyPr anchor="ctr"/>
          <a:lstStyle>
            <a:lvl1pPr>
              <a:defRPr sz="4200">
                <a:solidFill>
                  <a:srgbClr val="8CC2AD"/>
                </a:solidFill>
              </a:defRPr>
            </a:lvl1pPr>
          </a:lstStyle>
          <a:p>
            <a:r>
              <a:t>An all text slide, against white.</a:t>
            </a:r>
          </a:p>
        </p:txBody>
      </p:sp>
      <p:sp>
        <p:nvSpPr>
          <p:cNvPr id="8" name="A type and image page. Mainly for calling out product I’d guess.">
            <a:extLst>
              <a:ext uri="{FF2B5EF4-FFF2-40B4-BE49-F238E27FC236}">
                <a16:creationId xmlns:a16="http://schemas.microsoft.com/office/drawing/2014/main" id="{2332E312-6F2F-4B0C-B7D9-443AA0FD1065}"/>
              </a:ext>
            </a:extLst>
          </p:cNvPr>
          <p:cNvSpPr txBox="1"/>
          <p:nvPr userDrawn="1"/>
        </p:nvSpPr>
        <p:spPr>
          <a:xfrm>
            <a:off x="889000" y="3429000"/>
            <a:ext cx="4306789" cy="36665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400" tIns="25400" rIns="25400" bIns="25400">
            <a:normAutofit/>
          </a:bodyPr>
          <a:lstStyle>
            <a:lvl1pPr>
              <a:lnSpc>
                <a:spcPct val="100000"/>
              </a:lnSpc>
              <a:spcBef>
                <a:spcPts val="1500"/>
              </a:spcBef>
              <a:defRPr sz="4400">
                <a:solidFill>
                  <a:srgbClr val="05457A"/>
                </a:solidFill>
              </a:defRPr>
            </a:lvl1pPr>
          </a:lstStyle>
          <a:p>
            <a:endParaRPr sz="2200" dirty="0"/>
          </a:p>
        </p:txBody>
      </p:sp>
      <p:sp>
        <p:nvSpPr>
          <p:cNvPr id="3" name="Text Placeholder 2">
            <a:extLst>
              <a:ext uri="{FF2B5EF4-FFF2-40B4-BE49-F238E27FC236}">
                <a16:creationId xmlns:a16="http://schemas.microsoft.com/office/drawing/2014/main" id="{2963C636-EE94-4F3D-A83F-6A2661A18E8B}"/>
              </a:ext>
            </a:extLst>
          </p:cNvPr>
          <p:cNvSpPr>
            <a:spLocks noGrp="1"/>
          </p:cNvSpPr>
          <p:nvPr>
            <p:ph type="body" sz="quarter" idx="10"/>
          </p:nvPr>
        </p:nvSpPr>
        <p:spPr>
          <a:xfrm>
            <a:off x="889000" y="2340769"/>
            <a:ext cx="4306888" cy="1444625"/>
          </a:xfrm>
          <a:prstGeom prst="rect">
            <a:avLst/>
          </a:prstGeom>
        </p:spPr>
        <p:txBody>
          <a:bodyPr/>
          <a:lstStyle>
            <a:lvl1pPr marL="0" indent="0">
              <a:buNone/>
              <a:defRPr>
                <a:solidFill>
                  <a:schemeClr val="bg1"/>
                </a:solidFill>
              </a:defRPr>
            </a:lvl1pPr>
          </a:lstStyle>
          <a:p>
            <a:pPr lvl="0"/>
            <a:endParaRPr lang="en-GB" dirty="0"/>
          </a:p>
        </p:txBody>
      </p:sp>
    </p:spTree>
    <p:extLst>
      <p:ext uri="{BB962C8B-B14F-4D97-AF65-F5344CB8AC3E}">
        <p14:creationId xmlns:p14="http://schemas.microsoft.com/office/powerpoint/2010/main" val="951163133"/>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mp; Bulle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8342600"/>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mp; Bulle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8320448"/>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le &amp; Bulle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155752545"/>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Bullets &amp; Photo">
    <p:spTree>
      <p:nvGrpSpPr>
        <p:cNvPr id="1" name=""/>
        <p:cNvGrpSpPr/>
        <p:nvPr/>
      </p:nvGrpSpPr>
      <p:grpSpPr>
        <a:xfrm>
          <a:off x="0" y="0"/>
          <a:ext cx="0" cy="0"/>
          <a:chOff x="0" y="0"/>
          <a:chExt cx="0" cy="0"/>
        </a:xfrm>
      </p:grpSpPr>
    </p:spTree>
    <p:extLst>
      <p:ext uri="{BB962C8B-B14F-4D97-AF65-F5344CB8AC3E}">
        <p14:creationId xmlns:p14="http://schemas.microsoft.com/office/powerpoint/2010/main" val="3900843404"/>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2581882"/>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0925350"/>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slideLayout" Target="../slideLayouts/slideLayout22.xml"/><Relationship Id="rId18" Type="http://schemas.openxmlformats.org/officeDocument/2006/relationships/theme" Target="../theme/theme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17" Type="http://schemas.openxmlformats.org/officeDocument/2006/relationships/slideLayout" Target="../slideLayouts/slideLayout26.xml"/><Relationship Id="rId2" Type="http://schemas.openxmlformats.org/officeDocument/2006/relationships/slideLayout" Target="../slideLayouts/slideLayout11.xml"/><Relationship Id="rId16" Type="http://schemas.openxmlformats.org/officeDocument/2006/relationships/slideLayout" Target="../slideLayouts/slideLayout25.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5" Type="http://schemas.openxmlformats.org/officeDocument/2006/relationships/slideLayout" Target="../slideLayouts/slideLayout2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07802115"/>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ransition spd="med"/>
  <p:txStyles>
    <p:titleStyle>
      <a:lvl1pPr marL="0" marR="0" indent="0" algn="l" defTabSz="412750" rtl="0" latinLnBrk="0">
        <a:lnSpc>
          <a:spcPct val="100000"/>
        </a:lnSpc>
        <a:spcBef>
          <a:spcPts val="0"/>
        </a:spcBef>
        <a:spcAft>
          <a:spcPts val="0"/>
        </a:spcAft>
        <a:buClrTx/>
        <a:buSzTx/>
        <a:buFontTx/>
        <a:buNone/>
        <a:tabLst/>
        <a:defRPr sz="5600" b="0" i="0" u="none" strike="noStrike" cap="none" spc="0" baseline="0">
          <a:solidFill>
            <a:srgbClr val="3B9ADF"/>
          </a:solidFill>
          <a:uFillTx/>
          <a:latin typeface="+mn-lt"/>
          <a:ea typeface="+mn-ea"/>
          <a:cs typeface="+mn-cs"/>
          <a:sym typeface="Helvetica Neue Medium"/>
        </a:defRPr>
      </a:lvl1pPr>
      <a:lvl2pPr marL="0" marR="0" indent="0" algn="l" defTabSz="412750" rtl="0" latinLnBrk="0">
        <a:lnSpc>
          <a:spcPct val="100000"/>
        </a:lnSpc>
        <a:spcBef>
          <a:spcPts val="0"/>
        </a:spcBef>
        <a:spcAft>
          <a:spcPts val="0"/>
        </a:spcAft>
        <a:buClrTx/>
        <a:buSzTx/>
        <a:buFontTx/>
        <a:buNone/>
        <a:tabLst/>
        <a:defRPr sz="5600" b="0" i="0" u="none" strike="noStrike" cap="none" spc="0" baseline="0">
          <a:solidFill>
            <a:srgbClr val="3B9ADF"/>
          </a:solidFill>
          <a:uFillTx/>
          <a:latin typeface="+mn-lt"/>
          <a:ea typeface="+mn-ea"/>
          <a:cs typeface="+mn-cs"/>
          <a:sym typeface="Helvetica Neue Medium"/>
        </a:defRPr>
      </a:lvl2pPr>
      <a:lvl3pPr marL="0" marR="0" indent="0" algn="l" defTabSz="412750" rtl="0" latinLnBrk="0">
        <a:lnSpc>
          <a:spcPct val="100000"/>
        </a:lnSpc>
        <a:spcBef>
          <a:spcPts val="0"/>
        </a:spcBef>
        <a:spcAft>
          <a:spcPts val="0"/>
        </a:spcAft>
        <a:buClrTx/>
        <a:buSzTx/>
        <a:buFontTx/>
        <a:buNone/>
        <a:tabLst/>
        <a:defRPr sz="5600" b="0" i="0" u="none" strike="noStrike" cap="none" spc="0" baseline="0">
          <a:solidFill>
            <a:srgbClr val="3B9ADF"/>
          </a:solidFill>
          <a:uFillTx/>
          <a:latin typeface="+mn-lt"/>
          <a:ea typeface="+mn-ea"/>
          <a:cs typeface="+mn-cs"/>
          <a:sym typeface="Helvetica Neue Medium"/>
        </a:defRPr>
      </a:lvl3pPr>
      <a:lvl4pPr marL="0" marR="0" indent="0" algn="l" defTabSz="412750" rtl="0" latinLnBrk="0">
        <a:lnSpc>
          <a:spcPct val="100000"/>
        </a:lnSpc>
        <a:spcBef>
          <a:spcPts val="0"/>
        </a:spcBef>
        <a:spcAft>
          <a:spcPts val="0"/>
        </a:spcAft>
        <a:buClrTx/>
        <a:buSzTx/>
        <a:buFontTx/>
        <a:buNone/>
        <a:tabLst/>
        <a:defRPr sz="5600" b="0" i="0" u="none" strike="noStrike" cap="none" spc="0" baseline="0">
          <a:solidFill>
            <a:srgbClr val="3B9ADF"/>
          </a:solidFill>
          <a:uFillTx/>
          <a:latin typeface="+mn-lt"/>
          <a:ea typeface="+mn-ea"/>
          <a:cs typeface="+mn-cs"/>
          <a:sym typeface="Helvetica Neue Medium"/>
        </a:defRPr>
      </a:lvl4pPr>
      <a:lvl5pPr marL="0" marR="0" indent="0" algn="l" defTabSz="412750" rtl="0" latinLnBrk="0">
        <a:lnSpc>
          <a:spcPct val="100000"/>
        </a:lnSpc>
        <a:spcBef>
          <a:spcPts val="0"/>
        </a:spcBef>
        <a:spcAft>
          <a:spcPts val="0"/>
        </a:spcAft>
        <a:buClrTx/>
        <a:buSzTx/>
        <a:buFontTx/>
        <a:buNone/>
        <a:tabLst/>
        <a:defRPr sz="5600" b="0" i="0" u="none" strike="noStrike" cap="none" spc="0" baseline="0">
          <a:solidFill>
            <a:srgbClr val="3B9ADF"/>
          </a:solidFill>
          <a:uFillTx/>
          <a:latin typeface="+mn-lt"/>
          <a:ea typeface="+mn-ea"/>
          <a:cs typeface="+mn-cs"/>
          <a:sym typeface="Helvetica Neue Medium"/>
        </a:defRPr>
      </a:lvl5pPr>
      <a:lvl6pPr marL="0" marR="0" indent="0" algn="l" defTabSz="412750" rtl="0" latinLnBrk="0">
        <a:lnSpc>
          <a:spcPct val="100000"/>
        </a:lnSpc>
        <a:spcBef>
          <a:spcPts val="0"/>
        </a:spcBef>
        <a:spcAft>
          <a:spcPts val="0"/>
        </a:spcAft>
        <a:buClrTx/>
        <a:buSzTx/>
        <a:buFontTx/>
        <a:buNone/>
        <a:tabLst/>
        <a:defRPr sz="5600" b="0" i="0" u="none" strike="noStrike" cap="none" spc="0" baseline="0">
          <a:solidFill>
            <a:srgbClr val="3B9ADF"/>
          </a:solidFill>
          <a:uFillTx/>
          <a:latin typeface="+mn-lt"/>
          <a:ea typeface="+mn-ea"/>
          <a:cs typeface="+mn-cs"/>
          <a:sym typeface="Helvetica Neue Medium"/>
        </a:defRPr>
      </a:lvl6pPr>
      <a:lvl7pPr marL="0" marR="0" indent="0" algn="l" defTabSz="412750" rtl="0" latinLnBrk="0">
        <a:lnSpc>
          <a:spcPct val="100000"/>
        </a:lnSpc>
        <a:spcBef>
          <a:spcPts val="0"/>
        </a:spcBef>
        <a:spcAft>
          <a:spcPts val="0"/>
        </a:spcAft>
        <a:buClrTx/>
        <a:buSzTx/>
        <a:buFontTx/>
        <a:buNone/>
        <a:tabLst/>
        <a:defRPr sz="5600" b="0" i="0" u="none" strike="noStrike" cap="none" spc="0" baseline="0">
          <a:solidFill>
            <a:srgbClr val="3B9ADF"/>
          </a:solidFill>
          <a:uFillTx/>
          <a:latin typeface="+mn-lt"/>
          <a:ea typeface="+mn-ea"/>
          <a:cs typeface="+mn-cs"/>
          <a:sym typeface="Helvetica Neue Medium"/>
        </a:defRPr>
      </a:lvl7pPr>
      <a:lvl8pPr marL="0" marR="0" indent="0" algn="l" defTabSz="412750" rtl="0" latinLnBrk="0">
        <a:lnSpc>
          <a:spcPct val="100000"/>
        </a:lnSpc>
        <a:spcBef>
          <a:spcPts val="0"/>
        </a:spcBef>
        <a:spcAft>
          <a:spcPts val="0"/>
        </a:spcAft>
        <a:buClrTx/>
        <a:buSzTx/>
        <a:buFontTx/>
        <a:buNone/>
        <a:tabLst/>
        <a:defRPr sz="5600" b="0" i="0" u="none" strike="noStrike" cap="none" spc="0" baseline="0">
          <a:solidFill>
            <a:srgbClr val="3B9ADF"/>
          </a:solidFill>
          <a:uFillTx/>
          <a:latin typeface="+mn-lt"/>
          <a:ea typeface="+mn-ea"/>
          <a:cs typeface="+mn-cs"/>
          <a:sym typeface="Helvetica Neue Medium"/>
        </a:defRPr>
      </a:lvl8pPr>
      <a:lvl9pPr marL="0" marR="0" indent="0" algn="l" defTabSz="412750" rtl="0" latinLnBrk="0">
        <a:lnSpc>
          <a:spcPct val="100000"/>
        </a:lnSpc>
        <a:spcBef>
          <a:spcPts val="0"/>
        </a:spcBef>
        <a:spcAft>
          <a:spcPts val="0"/>
        </a:spcAft>
        <a:buClrTx/>
        <a:buSzTx/>
        <a:buFontTx/>
        <a:buNone/>
        <a:tabLst/>
        <a:defRPr sz="5600" b="0" i="0" u="none" strike="noStrike" cap="none" spc="0" baseline="0">
          <a:solidFill>
            <a:srgbClr val="3B9ADF"/>
          </a:solidFill>
          <a:uFillTx/>
          <a:latin typeface="+mn-lt"/>
          <a:ea typeface="+mn-ea"/>
          <a:cs typeface="+mn-cs"/>
          <a:sym typeface="Helvetica Neue Medium"/>
        </a:defRPr>
      </a:lvl9pPr>
    </p:titleStyle>
    <p:bodyStyle>
      <a:lvl1pPr marL="343429" marR="0" indent="-343429" algn="l" defTabSz="412750" rtl="0" latinLnBrk="0">
        <a:lnSpc>
          <a:spcPct val="100000"/>
        </a:lnSpc>
        <a:spcBef>
          <a:spcPts val="750"/>
        </a:spcBef>
        <a:spcAft>
          <a:spcPts val="0"/>
        </a:spcAft>
        <a:buClr>
          <a:srgbClr val="FFFFFF"/>
        </a:buClr>
        <a:buSzPct val="109000"/>
        <a:buFontTx/>
        <a:buChar char="✦"/>
        <a:tabLst/>
        <a:defRPr sz="2200" b="0" i="0" u="none" strike="noStrike" cap="none" spc="0" baseline="0">
          <a:solidFill>
            <a:srgbClr val="05457A"/>
          </a:solidFill>
          <a:uFillTx/>
          <a:latin typeface="Helvetica Neue"/>
          <a:ea typeface="Helvetica Neue"/>
          <a:cs typeface="Helvetica Neue"/>
          <a:sym typeface="Helvetica Neue"/>
        </a:defRPr>
      </a:lvl1pPr>
      <a:lvl2pPr marL="0" marR="0" indent="0" algn="l" defTabSz="412750" rtl="0" latinLnBrk="0">
        <a:lnSpc>
          <a:spcPct val="100000"/>
        </a:lnSpc>
        <a:spcBef>
          <a:spcPts val="750"/>
        </a:spcBef>
        <a:spcAft>
          <a:spcPts val="0"/>
        </a:spcAft>
        <a:buClr>
          <a:srgbClr val="FFFFFF"/>
        </a:buClr>
        <a:buSzTx/>
        <a:buFontTx/>
        <a:buNone/>
        <a:tabLst/>
        <a:defRPr sz="2200" b="0" i="0" u="none" strike="noStrike" cap="none" spc="0" baseline="0">
          <a:solidFill>
            <a:srgbClr val="05457A"/>
          </a:solidFill>
          <a:uFillTx/>
          <a:latin typeface="Helvetica Neue"/>
          <a:ea typeface="Helvetica Neue"/>
          <a:cs typeface="Helvetica Neue"/>
          <a:sym typeface="Helvetica Neue"/>
        </a:defRPr>
      </a:lvl2pPr>
      <a:lvl3pPr marL="0" marR="0" indent="0" algn="l" defTabSz="412750" rtl="0" latinLnBrk="0">
        <a:lnSpc>
          <a:spcPct val="100000"/>
        </a:lnSpc>
        <a:spcBef>
          <a:spcPts val="750"/>
        </a:spcBef>
        <a:spcAft>
          <a:spcPts val="0"/>
        </a:spcAft>
        <a:buClr>
          <a:srgbClr val="FFFFFF"/>
        </a:buClr>
        <a:buSzTx/>
        <a:buFontTx/>
        <a:buNone/>
        <a:tabLst/>
        <a:defRPr sz="2200" b="0" i="0" u="none" strike="noStrike" cap="none" spc="0" baseline="0">
          <a:solidFill>
            <a:srgbClr val="05457A"/>
          </a:solidFill>
          <a:uFillTx/>
          <a:latin typeface="Helvetica Neue"/>
          <a:ea typeface="Helvetica Neue"/>
          <a:cs typeface="Helvetica Neue"/>
          <a:sym typeface="Helvetica Neue"/>
        </a:defRPr>
      </a:lvl3pPr>
      <a:lvl4pPr marL="0" marR="0" indent="0" algn="l" defTabSz="412750" rtl="0" latinLnBrk="0">
        <a:lnSpc>
          <a:spcPct val="100000"/>
        </a:lnSpc>
        <a:spcBef>
          <a:spcPts val="750"/>
        </a:spcBef>
        <a:spcAft>
          <a:spcPts val="0"/>
        </a:spcAft>
        <a:buClr>
          <a:srgbClr val="FFFFFF"/>
        </a:buClr>
        <a:buSzTx/>
        <a:buFontTx/>
        <a:buNone/>
        <a:tabLst/>
        <a:defRPr sz="2200" b="0" i="0" u="none" strike="noStrike" cap="none" spc="0" baseline="0">
          <a:solidFill>
            <a:srgbClr val="05457A"/>
          </a:solidFill>
          <a:uFillTx/>
          <a:latin typeface="Helvetica Neue"/>
          <a:ea typeface="Helvetica Neue"/>
          <a:cs typeface="Helvetica Neue"/>
          <a:sym typeface="Helvetica Neue"/>
        </a:defRPr>
      </a:lvl4pPr>
      <a:lvl5pPr marL="0" marR="0" indent="0" algn="l" defTabSz="412750" rtl="0" latinLnBrk="0">
        <a:lnSpc>
          <a:spcPct val="100000"/>
        </a:lnSpc>
        <a:spcBef>
          <a:spcPts val="750"/>
        </a:spcBef>
        <a:spcAft>
          <a:spcPts val="0"/>
        </a:spcAft>
        <a:buClr>
          <a:srgbClr val="FFFFFF"/>
        </a:buClr>
        <a:buSzTx/>
        <a:buFontTx/>
        <a:buNone/>
        <a:tabLst/>
        <a:defRPr sz="2200" b="0" i="0" u="none" strike="noStrike" cap="none" spc="0" baseline="0">
          <a:solidFill>
            <a:srgbClr val="05457A"/>
          </a:solidFill>
          <a:uFillTx/>
          <a:latin typeface="Helvetica Neue"/>
          <a:ea typeface="Helvetica Neue"/>
          <a:cs typeface="Helvetica Neue"/>
          <a:sym typeface="Helvetica Neue"/>
        </a:defRPr>
      </a:lvl5pPr>
      <a:lvl6pPr marL="0" marR="0" indent="0" algn="l" defTabSz="412750" rtl="0" latinLnBrk="0">
        <a:lnSpc>
          <a:spcPct val="100000"/>
        </a:lnSpc>
        <a:spcBef>
          <a:spcPts val="750"/>
        </a:spcBef>
        <a:spcAft>
          <a:spcPts val="0"/>
        </a:spcAft>
        <a:buClr>
          <a:srgbClr val="FFFFFF"/>
        </a:buClr>
        <a:buSzTx/>
        <a:buFontTx/>
        <a:buNone/>
        <a:tabLst/>
        <a:defRPr sz="2200" b="0" i="0" u="none" strike="noStrike" cap="none" spc="0" baseline="0">
          <a:solidFill>
            <a:srgbClr val="05457A"/>
          </a:solidFill>
          <a:uFillTx/>
          <a:latin typeface="Helvetica Neue"/>
          <a:ea typeface="Helvetica Neue"/>
          <a:cs typeface="Helvetica Neue"/>
          <a:sym typeface="Helvetica Neue"/>
        </a:defRPr>
      </a:lvl6pPr>
      <a:lvl7pPr marL="0" marR="0" indent="0" algn="l" defTabSz="412750" rtl="0" latinLnBrk="0">
        <a:lnSpc>
          <a:spcPct val="100000"/>
        </a:lnSpc>
        <a:spcBef>
          <a:spcPts val="750"/>
        </a:spcBef>
        <a:spcAft>
          <a:spcPts val="0"/>
        </a:spcAft>
        <a:buClr>
          <a:srgbClr val="FFFFFF"/>
        </a:buClr>
        <a:buSzTx/>
        <a:buFontTx/>
        <a:buNone/>
        <a:tabLst/>
        <a:defRPr sz="2200" b="0" i="0" u="none" strike="noStrike" cap="none" spc="0" baseline="0">
          <a:solidFill>
            <a:srgbClr val="05457A"/>
          </a:solidFill>
          <a:uFillTx/>
          <a:latin typeface="Helvetica Neue"/>
          <a:ea typeface="Helvetica Neue"/>
          <a:cs typeface="Helvetica Neue"/>
          <a:sym typeface="Helvetica Neue"/>
        </a:defRPr>
      </a:lvl7pPr>
      <a:lvl8pPr marL="0" marR="0" indent="0" algn="l" defTabSz="412750" rtl="0" latinLnBrk="0">
        <a:lnSpc>
          <a:spcPct val="100000"/>
        </a:lnSpc>
        <a:spcBef>
          <a:spcPts val="750"/>
        </a:spcBef>
        <a:spcAft>
          <a:spcPts val="0"/>
        </a:spcAft>
        <a:buClr>
          <a:srgbClr val="FFFFFF"/>
        </a:buClr>
        <a:buSzTx/>
        <a:buFontTx/>
        <a:buNone/>
        <a:tabLst/>
        <a:defRPr sz="2200" b="0" i="0" u="none" strike="noStrike" cap="none" spc="0" baseline="0">
          <a:solidFill>
            <a:srgbClr val="05457A"/>
          </a:solidFill>
          <a:uFillTx/>
          <a:latin typeface="Helvetica Neue"/>
          <a:ea typeface="Helvetica Neue"/>
          <a:cs typeface="Helvetica Neue"/>
          <a:sym typeface="Helvetica Neue"/>
        </a:defRPr>
      </a:lvl8pPr>
      <a:lvl9pPr marL="0" marR="0" indent="0" algn="l" defTabSz="412750" rtl="0" latinLnBrk="0">
        <a:lnSpc>
          <a:spcPct val="100000"/>
        </a:lnSpc>
        <a:spcBef>
          <a:spcPts val="750"/>
        </a:spcBef>
        <a:spcAft>
          <a:spcPts val="0"/>
        </a:spcAft>
        <a:buClr>
          <a:srgbClr val="FFFFFF"/>
        </a:buClr>
        <a:buSzTx/>
        <a:buFontTx/>
        <a:buNone/>
        <a:tabLst/>
        <a:defRPr sz="2200" b="0" i="0" u="none" strike="noStrike" cap="none" spc="0" baseline="0">
          <a:solidFill>
            <a:srgbClr val="05457A"/>
          </a:solidFill>
          <a:uFillTx/>
          <a:latin typeface="Helvetica Neue"/>
          <a:ea typeface="Helvetica Neue"/>
          <a:cs typeface="Helvetica Neue"/>
          <a:sym typeface="Helvetica Neue"/>
        </a:defRPr>
      </a:lvl9pPr>
    </p:bodyStyle>
    <p:otherStyle>
      <a:lvl1pPr marL="0" marR="0" indent="0" algn="ctr" defTabSz="41275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Helvetica Neue Light"/>
        </a:defRPr>
      </a:lvl1pPr>
      <a:lvl2pPr marL="0" marR="0" indent="114300" algn="ctr" defTabSz="41275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Helvetica Neue Light"/>
        </a:defRPr>
      </a:lvl2pPr>
      <a:lvl3pPr marL="0" marR="0" indent="228600" algn="ctr" defTabSz="41275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Helvetica Neue Light"/>
        </a:defRPr>
      </a:lvl3pPr>
      <a:lvl4pPr marL="0" marR="0" indent="342900" algn="ctr" defTabSz="41275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Helvetica Neue Light"/>
        </a:defRPr>
      </a:lvl4pPr>
      <a:lvl5pPr marL="0" marR="0" indent="457200" algn="ctr" defTabSz="41275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Helvetica Neue Light"/>
        </a:defRPr>
      </a:lvl5pPr>
      <a:lvl6pPr marL="0" marR="0" indent="571500" algn="ctr" defTabSz="41275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Helvetica Neue Light"/>
        </a:defRPr>
      </a:lvl6pPr>
      <a:lvl7pPr marL="0" marR="0" indent="685800" algn="ctr" defTabSz="41275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Helvetica Neue Light"/>
        </a:defRPr>
      </a:lvl7pPr>
      <a:lvl8pPr marL="0" marR="0" indent="800100" algn="ctr" defTabSz="41275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Helvetica Neue Light"/>
        </a:defRPr>
      </a:lvl8pPr>
      <a:lvl9pPr marL="0" marR="0" indent="914400" algn="ctr" defTabSz="41275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Helvetica Neue Light"/>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472CCCE-221E-14BF-0616-85354FBFC94F}"/>
              </a:ext>
            </a:extLst>
          </p:cNvPr>
          <p:cNvSpPr/>
          <p:nvPr userDrawn="1"/>
        </p:nvSpPr>
        <p:spPr>
          <a:xfrm>
            <a:off x="0" y="6583680"/>
            <a:ext cx="12192000" cy="27432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solidFill>
                <a:schemeClr val="bg1"/>
              </a:solidFill>
            </a:endParaRPr>
          </a:p>
        </p:txBody>
      </p:sp>
      <p:sp>
        <p:nvSpPr>
          <p:cNvPr id="2" name="Title Placeholder 1"/>
          <p:cNvSpPr>
            <a:spLocks noGrp="1"/>
          </p:cNvSpPr>
          <p:nvPr>
            <p:ph type="title"/>
          </p:nvPr>
        </p:nvSpPr>
        <p:spPr>
          <a:xfrm>
            <a:off x="114301" y="1300006"/>
            <a:ext cx="2364322" cy="4262593"/>
          </a:xfrm>
          <a:prstGeom prst="rect">
            <a:avLst/>
          </a:prstGeom>
        </p:spPr>
        <p:txBody>
          <a:bodyPr vert="horz" lIns="91440" tIns="45720" rIns="91440" bIns="45720" rtlCol="0" anchor="ctr">
            <a:normAutofit/>
          </a:bodyPr>
          <a:lstStyle/>
          <a:p>
            <a:r>
              <a:rPr lang="en-US"/>
              <a:t>Click to edit Master title style</a:t>
            </a:r>
          </a:p>
        </p:txBody>
      </p:sp>
      <p:sp>
        <p:nvSpPr>
          <p:cNvPr id="38" name="Rectangle 37"/>
          <p:cNvSpPr/>
          <p:nvPr/>
        </p:nvSpPr>
        <p:spPr>
          <a:xfrm>
            <a:off x="11815864" y="935120"/>
            <a:ext cx="384048" cy="5648559"/>
          </a:xfrm>
          <a:prstGeom prst="rect">
            <a:avLst/>
          </a:prstGeom>
          <a:solidFill>
            <a:schemeClr val="bg1">
              <a:lumMod val="95000"/>
              <a:alpha val="49804"/>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2828925" y="1040277"/>
            <a:ext cx="8355543" cy="4789023"/>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62465" y="6538912"/>
            <a:ext cx="2337860" cy="365125"/>
          </a:xfrm>
          <a:prstGeom prst="rect">
            <a:avLst/>
          </a:prstGeom>
        </p:spPr>
        <p:txBody>
          <a:bodyPr vert="horz" lIns="91440" tIns="45720" rIns="91440" bIns="45720" rtlCol="0" anchor="ctr"/>
          <a:lstStyle>
            <a:lvl1pPr algn="l">
              <a:defRPr sz="1100">
                <a:solidFill>
                  <a:schemeClr val="bg1"/>
                </a:solidFill>
              </a:defRPr>
            </a:lvl1pPr>
          </a:lstStyle>
          <a:p>
            <a:fld id="{F2E7A9F9-586E-4325-A1D1-D543170C8335}" type="datetime1">
              <a:rPr lang="en-GB" smtClean="0"/>
              <a:pPr/>
              <a:t>08/09/2024</a:t>
            </a:fld>
            <a:endParaRPr lang="en-GB"/>
          </a:p>
        </p:txBody>
      </p:sp>
      <p:sp>
        <p:nvSpPr>
          <p:cNvPr id="6" name="Slide Number Placeholder 5"/>
          <p:cNvSpPr>
            <a:spLocks noGrp="1"/>
          </p:cNvSpPr>
          <p:nvPr>
            <p:ph type="sldNum" sz="quarter" idx="4"/>
          </p:nvPr>
        </p:nvSpPr>
        <p:spPr>
          <a:xfrm>
            <a:off x="10661073" y="6537324"/>
            <a:ext cx="1530927" cy="365125"/>
          </a:xfrm>
          <a:prstGeom prst="rect">
            <a:avLst/>
          </a:prstGeom>
        </p:spPr>
        <p:txBody>
          <a:bodyPr vert="horz" lIns="91440" tIns="45720" rIns="91440" bIns="45720" rtlCol="0" anchor="ctr"/>
          <a:lstStyle>
            <a:lvl1pPr algn="r">
              <a:defRPr sz="1200" b="1">
                <a:solidFill>
                  <a:schemeClr val="bg1"/>
                </a:solidFill>
              </a:defRPr>
            </a:lvl1pPr>
          </a:lstStyle>
          <a:p>
            <a:fld id="{E31375A4-56A4-47D6-9801-1991572033F7}" type="slidenum">
              <a:rPr lang="en-GB" smtClean="0"/>
              <a:pPr/>
              <a:t>‹#›</a:t>
            </a:fld>
            <a:endParaRPr lang="en-GB"/>
          </a:p>
        </p:txBody>
      </p:sp>
      <p:sp>
        <p:nvSpPr>
          <p:cNvPr id="5" name="Footer Placeholder 4"/>
          <p:cNvSpPr>
            <a:spLocks noGrp="1"/>
          </p:cNvSpPr>
          <p:nvPr>
            <p:ph type="ftr" sz="quarter" idx="3"/>
          </p:nvPr>
        </p:nvSpPr>
        <p:spPr>
          <a:xfrm>
            <a:off x="3053952" y="6537325"/>
            <a:ext cx="6752233" cy="365125"/>
          </a:xfrm>
          <a:prstGeom prst="rect">
            <a:avLst/>
          </a:prstGeom>
        </p:spPr>
        <p:txBody>
          <a:bodyPr vert="horz" lIns="91440" tIns="45720" rIns="91440" bIns="45720" rtlCol="0" anchor="ctr"/>
          <a:lstStyle>
            <a:lvl1pPr algn="l">
              <a:defRPr sz="1100">
                <a:solidFill>
                  <a:schemeClr val="bg1"/>
                </a:solidFill>
              </a:defRPr>
            </a:lvl1pPr>
          </a:lstStyle>
          <a:p>
            <a:r>
              <a:rPr lang="en-GB"/>
              <a:t>Add a footer</a:t>
            </a:r>
          </a:p>
        </p:txBody>
      </p:sp>
    </p:spTree>
    <p:extLst>
      <p:ext uri="{BB962C8B-B14F-4D97-AF65-F5344CB8AC3E}">
        <p14:creationId xmlns:p14="http://schemas.microsoft.com/office/powerpoint/2010/main" val="78373489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 id="2147483701" r:id="rId15"/>
    <p:sldLayoutId id="2147483702" r:id="rId16"/>
    <p:sldLayoutId id="2147483703"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600" kern="1200" spc="-60" baseline="0">
          <a:solidFill>
            <a:srgbClr val="4F99AB"/>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7.png"/><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3" name="Picture Placeholder 32" descr="Close-up of a person's eye">
            <a:extLst>
              <a:ext uri="{FF2B5EF4-FFF2-40B4-BE49-F238E27FC236}">
                <a16:creationId xmlns:a16="http://schemas.microsoft.com/office/drawing/2014/main" id="{FA8D63FD-0632-ECFC-E2E6-9CC985421601}"/>
              </a:ext>
            </a:extLst>
          </p:cNvPr>
          <p:cNvPicPr>
            <a:picLocks noGrp="1" noChangeAspect="1"/>
          </p:cNvPicPr>
          <p:nvPr>
            <p:ph type="pic" idx="12"/>
          </p:nvPr>
        </p:nvPicPr>
        <p:blipFill rotWithShape="1">
          <a:blip r:embed="rId3" cstate="print">
            <a:extLst>
              <a:ext uri="{28A0092B-C50C-407E-A947-70E740481C1C}">
                <a14:useLocalDpi xmlns:a14="http://schemas.microsoft.com/office/drawing/2010/main" val="0"/>
              </a:ext>
            </a:extLst>
          </a:blip>
          <a:srcRect l="43588" t="-154" b="154"/>
          <a:stretch/>
        </p:blipFill>
        <p:spPr>
          <a:xfrm>
            <a:off x="8168640" y="1"/>
            <a:ext cx="4023360" cy="4745736"/>
          </a:xfrm>
        </p:spPr>
      </p:pic>
      <p:pic>
        <p:nvPicPr>
          <p:cNvPr id="31" name="Picture Placeholder 30" descr="A person looking at a computer&#10;&#10;Description automatically generated">
            <a:extLst>
              <a:ext uri="{FF2B5EF4-FFF2-40B4-BE49-F238E27FC236}">
                <a16:creationId xmlns:a16="http://schemas.microsoft.com/office/drawing/2014/main" id="{6C58A85A-6B12-9136-CF03-FB6A0A61A388}"/>
              </a:ext>
            </a:extLst>
          </p:cNvPr>
          <p:cNvPicPr>
            <a:picLocks noGrp="1" noChangeAspect="1"/>
          </p:cNvPicPr>
          <p:nvPr>
            <p:ph type="pic" idx="11"/>
          </p:nvPr>
        </p:nvPicPr>
        <p:blipFill>
          <a:blip r:embed="rId4" cstate="print">
            <a:extLst>
              <a:ext uri="{28A0092B-C50C-407E-A947-70E740481C1C}">
                <a14:useLocalDpi xmlns:a14="http://schemas.microsoft.com/office/drawing/2010/main" val="0"/>
              </a:ext>
            </a:extLst>
          </a:blip>
          <a:srcRect l="21741" r="21741"/>
          <a:stretch>
            <a:fillRect/>
          </a:stretch>
        </p:blipFill>
        <p:spPr/>
      </p:pic>
      <p:pic>
        <p:nvPicPr>
          <p:cNvPr id="29" name="Picture Placeholder 28" descr="A person touching her face&#10;&#10;Description automatically generated">
            <a:extLst>
              <a:ext uri="{FF2B5EF4-FFF2-40B4-BE49-F238E27FC236}">
                <a16:creationId xmlns:a16="http://schemas.microsoft.com/office/drawing/2014/main" id="{50936C32-9825-A0BA-5CC1-A10F7A9B9116}"/>
              </a:ext>
            </a:extLst>
          </p:cNvPr>
          <p:cNvPicPr>
            <a:picLocks noGrp="1" noChangeAspect="1"/>
          </p:cNvPicPr>
          <p:nvPr>
            <p:ph type="pic" idx="10"/>
          </p:nvPr>
        </p:nvPicPr>
        <p:blipFill>
          <a:blip r:embed="rId5">
            <a:extLst>
              <a:ext uri="{28A0092B-C50C-407E-A947-70E740481C1C}">
                <a14:useLocalDpi xmlns:a14="http://schemas.microsoft.com/office/drawing/2010/main" val="0"/>
              </a:ext>
            </a:extLst>
          </a:blip>
          <a:srcRect l="22023" r="22023"/>
          <a:stretch>
            <a:fillRect/>
          </a:stretch>
        </p:blipFill>
        <p:spPr/>
      </p:pic>
      <p:sp>
        <p:nvSpPr>
          <p:cNvPr id="2" name="Title 1"/>
          <p:cNvSpPr>
            <a:spLocks noGrp="1"/>
          </p:cNvSpPr>
          <p:nvPr>
            <p:ph type="ctrTitle"/>
          </p:nvPr>
        </p:nvSpPr>
        <p:spPr/>
        <p:txBody>
          <a:bodyPr rtlCol="0"/>
          <a:lstStyle/>
          <a:p>
            <a:pPr algn="l" rtl="0"/>
            <a:r>
              <a:rPr lang="en-GB" dirty="0"/>
              <a:t>Red Eye </a:t>
            </a:r>
          </a:p>
        </p:txBody>
      </p:sp>
      <p:sp>
        <p:nvSpPr>
          <p:cNvPr id="3" name="Subtitle 2"/>
          <p:cNvSpPr>
            <a:spLocks noGrp="1"/>
          </p:cNvSpPr>
          <p:nvPr>
            <p:ph type="subTitle" idx="1"/>
          </p:nvPr>
        </p:nvSpPr>
        <p:spPr/>
        <p:txBody>
          <a:bodyPr rtlCol="0"/>
          <a:lstStyle/>
          <a:p>
            <a:r>
              <a:rPr lang="en-GB"/>
              <a:t>Subtitle</a:t>
            </a:r>
            <a:endParaRPr lang="en-US"/>
          </a:p>
        </p:txBody>
      </p:sp>
    </p:spTree>
    <p:extLst>
      <p:ext uri="{BB962C8B-B14F-4D97-AF65-F5344CB8AC3E}">
        <p14:creationId xmlns:p14="http://schemas.microsoft.com/office/powerpoint/2010/main" val="3034687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215A4-E1C2-52B4-33EA-71A7F751953C}"/>
              </a:ext>
            </a:extLst>
          </p:cNvPr>
          <p:cNvSpPr>
            <a:spLocks noGrp="1"/>
          </p:cNvSpPr>
          <p:nvPr>
            <p:ph type="title"/>
          </p:nvPr>
        </p:nvSpPr>
        <p:spPr/>
        <p:txBody>
          <a:bodyPr/>
          <a:lstStyle/>
          <a:p>
            <a:r>
              <a:rPr lang="en-GB" dirty="0"/>
              <a:t>Allergic Conjunctivitis - </a:t>
            </a:r>
            <a:r>
              <a:rPr lang="en-GB" dirty="0">
                <a:latin typeface="+mn-lt"/>
              </a:rPr>
              <a:t>Management¹</a:t>
            </a:r>
          </a:p>
        </p:txBody>
      </p:sp>
      <p:sp>
        <p:nvSpPr>
          <p:cNvPr id="3" name="Content Placeholder 2">
            <a:extLst>
              <a:ext uri="{FF2B5EF4-FFF2-40B4-BE49-F238E27FC236}">
                <a16:creationId xmlns:a16="http://schemas.microsoft.com/office/drawing/2014/main" id="{7F51CF91-A98B-C34B-7451-E136D8FFBD0E}"/>
              </a:ext>
            </a:extLst>
          </p:cNvPr>
          <p:cNvSpPr>
            <a:spLocks noGrp="1"/>
          </p:cNvSpPr>
          <p:nvPr>
            <p:ph idx="1"/>
          </p:nvPr>
        </p:nvSpPr>
        <p:spPr/>
        <p:txBody>
          <a:bodyPr>
            <a:normAutofit/>
          </a:bodyPr>
          <a:lstStyle/>
          <a:p>
            <a:pPr>
              <a:lnSpc>
                <a:spcPct val="100000"/>
              </a:lnSpc>
            </a:pPr>
            <a:r>
              <a:rPr lang="en-GB" sz="2400" dirty="0">
                <a:cs typeface="Helvetica" panose="020B0604020202020204" pitchFamily="34" charset="0"/>
              </a:rPr>
              <a:t>Avoidance of the offending antigen is the primary behavioural modification for all types of allergic conjunctivitis. </a:t>
            </a:r>
          </a:p>
          <a:p>
            <a:pPr>
              <a:lnSpc>
                <a:spcPct val="100000"/>
              </a:lnSpc>
            </a:pPr>
            <a:r>
              <a:rPr lang="en-GB" sz="2400" dirty="0">
                <a:cs typeface="Helvetica" panose="020B0604020202020204" pitchFamily="34" charset="0"/>
              </a:rPr>
              <a:t>Use of anti-allergic therapeutic agents such as antihistamine, multiple action anti-allergic agents and mast cell stabilisers.  </a:t>
            </a:r>
          </a:p>
        </p:txBody>
      </p:sp>
      <p:sp>
        <p:nvSpPr>
          <p:cNvPr id="4" name="TextBox 3">
            <a:extLst>
              <a:ext uri="{FF2B5EF4-FFF2-40B4-BE49-F238E27FC236}">
                <a16:creationId xmlns:a16="http://schemas.microsoft.com/office/drawing/2014/main" id="{4FC728DF-5B87-4DCF-10ED-579AC7B9640E}"/>
              </a:ext>
            </a:extLst>
          </p:cNvPr>
          <p:cNvSpPr txBox="1"/>
          <p:nvPr/>
        </p:nvSpPr>
        <p:spPr>
          <a:xfrm>
            <a:off x="262464" y="6048810"/>
            <a:ext cx="7516970" cy="43088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8D8D8D"/>
                </a:solidFill>
                <a:effectLst/>
                <a:uLnTx/>
                <a:uFillTx/>
                <a:latin typeface="Corbel" panose="020B0503020204020204"/>
                <a:ea typeface="+mn-ea"/>
                <a:cs typeface="+mn-cs"/>
              </a:rPr>
              <a:t>1. La Rosa, M., </a:t>
            </a:r>
            <a:r>
              <a:rPr kumimoji="0" lang="en-GB" sz="1100" b="0" i="0" u="none" strike="noStrike" kern="1200" cap="none" spc="0" normalizeH="0" baseline="0" noProof="0" dirty="0" err="1">
                <a:ln>
                  <a:noFill/>
                </a:ln>
                <a:solidFill>
                  <a:srgbClr val="8D8D8D"/>
                </a:solidFill>
                <a:effectLst/>
                <a:uLnTx/>
                <a:uFillTx/>
                <a:latin typeface="Corbel" panose="020B0503020204020204"/>
                <a:ea typeface="+mn-ea"/>
                <a:cs typeface="+mn-cs"/>
              </a:rPr>
              <a:t>Lionetti</a:t>
            </a:r>
            <a:r>
              <a:rPr kumimoji="0" lang="en-GB" sz="1100" b="0" i="0" u="none" strike="noStrike" kern="1200" cap="none" spc="0" normalizeH="0" baseline="0" noProof="0" dirty="0">
                <a:ln>
                  <a:noFill/>
                </a:ln>
                <a:solidFill>
                  <a:srgbClr val="8D8D8D"/>
                </a:solidFill>
                <a:effectLst/>
                <a:uLnTx/>
                <a:uFillTx/>
                <a:latin typeface="Corbel" panose="020B0503020204020204"/>
                <a:ea typeface="+mn-ea"/>
                <a:cs typeface="+mn-cs"/>
              </a:rPr>
              <a:t>, E., </a:t>
            </a:r>
            <a:r>
              <a:rPr kumimoji="0" lang="en-GB" sz="1100" b="0" i="0" u="none" strike="noStrike" kern="1200" cap="none" spc="0" normalizeH="0" baseline="0" noProof="0" dirty="0" err="1">
                <a:ln>
                  <a:noFill/>
                </a:ln>
                <a:solidFill>
                  <a:srgbClr val="8D8D8D"/>
                </a:solidFill>
                <a:effectLst/>
                <a:uLnTx/>
                <a:uFillTx/>
                <a:latin typeface="Corbel" panose="020B0503020204020204"/>
                <a:ea typeface="+mn-ea"/>
                <a:cs typeface="+mn-cs"/>
              </a:rPr>
              <a:t>Reibaldi</a:t>
            </a:r>
            <a:r>
              <a:rPr kumimoji="0" lang="en-GB" sz="1100" b="0" i="0" u="none" strike="noStrike" kern="1200" cap="none" spc="0" normalizeH="0" baseline="0" noProof="0" dirty="0">
                <a:ln>
                  <a:noFill/>
                </a:ln>
                <a:solidFill>
                  <a:srgbClr val="8D8D8D"/>
                </a:solidFill>
                <a:effectLst/>
                <a:uLnTx/>
                <a:uFillTx/>
                <a:latin typeface="Corbel" panose="020B0503020204020204"/>
                <a:ea typeface="+mn-ea"/>
                <a:cs typeface="+mn-cs"/>
              </a:rPr>
              <a:t>, M., Russo, A., Longo, A., Leonardi, S., </a:t>
            </a:r>
            <a:r>
              <a:rPr kumimoji="0" lang="en-GB" sz="1100" b="0" i="0" u="none" strike="noStrike" kern="1200" cap="none" spc="0" normalizeH="0" baseline="0" noProof="0" dirty="0" err="1">
                <a:ln>
                  <a:noFill/>
                </a:ln>
                <a:solidFill>
                  <a:srgbClr val="8D8D8D"/>
                </a:solidFill>
                <a:effectLst/>
                <a:uLnTx/>
                <a:uFillTx/>
                <a:latin typeface="Corbel" panose="020B0503020204020204"/>
                <a:ea typeface="+mn-ea"/>
                <a:cs typeface="+mn-cs"/>
              </a:rPr>
              <a:t>Tomarchio</a:t>
            </a:r>
            <a:r>
              <a:rPr kumimoji="0" lang="en-GB" sz="1100" b="0" i="0" u="none" strike="noStrike" kern="1200" cap="none" spc="0" normalizeH="0" baseline="0" noProof="0" dirty="0">
                <a:ln>
                  <a:noFill/>
                </a:ln>
                <a:solidFill>
                  <a:srgbClr val="8D8D8D"/>
                </a:solidFill>
                <a:effectLst/>
                <a:uLnTx/>
                <a:uFillTx/>
                <a:latin typeface="Corbel" panose="020B0503020204020204"/>
                <a:ea typeface="+mn-ea"/>
                <a:cs typeface="+mn-cs"/>
              </a:rPr>
              <a:t>, S., </a:t>
            </a:r>
            <a:r>
              <a:rPr kumimoji="0" lang="en-GB" sz="1100" b="0" i="0" u="none" strike="noStrike" kern="1200" cap="none" spc="0" normalizeH="0" baseline="0" noProof="0" dirty="0" err="1">
                <a:ln>
                  <a:noFill/>
                </a:ln>
                <a:solidFill>
                  <a:srgbClr val="8D8D8D"/>
                </a:solidFill>
                <a:effectLst/>
                <a:uLnTx/>
                <a:uFillTx/>
                <a:latin typeface="Corbel" panose="020B0503020204020204"/>
                <a:ea typeface="+mn-ea"/>
                <a:cs typeface="+mn-cs"/>
              </a:rPr>
              <a:t>Avitabile</a:t>
            </a:r>
            <a:r>
              <a:rPr kumimoji="0" lang="en-GB" sz="1100" b="0" i="0" u="none" strike="noStrike" kern="1200" cap="none" spc="0" normalizeH="0" baseline="0" noProof="0" dirty="0">
                <a:ln>
                  <a:noFill/>
                </a:ln>
                <a:solidFill>
                  <a:srgbClr val="8D8D8D"/>
                </a:solidFill>
                <a:effectLst/>
                <a:uLnTx/>
                <a:uFillTx/>
                <a:latin typeface="Corbel" panose="020B0503020204020204"/>
                <a:ea typeface="+mn-ea"/>
                <a:cs typeface="+mn-cs"/>
              </a:rPr>
              <a:t>, T. and </a:t>
            </a:r>
            <a:r>
              <a:rPr kumimoji="0" lang="en-GB" sz="1100" b="0" i="0" u="none" strike="noStrike" kern="1200" cap="none" spc="0" normalizeH="0" baseline="0" noProof="0" dirty="0" err="1">
                <a:ln>
                  <a:noFill/>
                </a:ln>
                <a:solidFill>
                  <a:srgbClr val="8D8D8D"/>
                </a:solidFill>
                <a:effectLst/>
                <a:uLnTx/>
                <a:uFillTx/>
                <a:latin typeface="Corbel" panose="020B0503020204020204"/>
                <a:ea typeface="+mn-ea"/>
                <a:cs typeface="+mn-cs"/>
              </a:rPr>
              <a:t>Reibaldi</a:t>
            </a:r>
            <a:r>
              <a:rPr kumimoji="0" lang="en-GB" sz="1100" b="0" i="0" u="none" strike="noStrike" kern="1200" cap="none" spc="0" normalizeH="0" baseline="0" noProof="0" dirty="0">
                <a:ln>
                  <a:noFill/>
                </a:ln>
                <a:solidFill>
                  <a:srgbClr val="8D8D8D"/>
                </a:solidFill>
                <a:effectLst/>
                <a:uLnTx/>
                <a:uFillTx/>
                <a:latin typeface="Corbel" panose="020B0503020204020204"/>
                <a:ea typeface="+mn-ea"/>
                <a:cs typeface="+mn-cs"/>
              </a:rPr>
              <a:t>, A., 2013. Allergic conjunctivitis: a comprehensive review of the literature. </a:t>
            </a:r>
            <a:r>
              <a:rPr kumimoji="0" lang="en-GB" sz="1100" b="0" i="1" u="none" strike="noStrike" kern="1200" cap="none" spc="0" normalizeH="0" baseline="0" noProof="0" dirty="0">
                <a:ln>
                  <a:noFill/>
                </a:ln>
                <a:solidFill>
                  <a:srgbClr val="8D8D8D"/>
                </a:solidFill>
                <a:effectLst/>
                <a:uLnTx/>
                <a:uFillTx/>
                <a:latin typeface="Corbel" panose="020B0503020204020204"/>
                <a:ea typeface="+mn-ea"/>
                <a:cs typeface="+mn-cs"/>
              </a:rPr>
              <a:t>Italian journal of </a:t>
            </a:r>
            <a:r>
              <a:rPr kumimoji="0" lang="en-GB" sz="1100" b="0" i="1" u="none" strike="noStrike" kern="1200" cap="none" spc="0" normalizeH="0" baseline="0" noProof="0" dirty="0" err="1">
                <a:ln>
                  <a:noFill/>
                </a:ln>
                <a:solidFill>
                  <a:srgbClr val="8D8D8D"/>
                </a:solidFill>
                <a:effectLst/>
                <a:uLnTx/>
                <a:uFillTx/>
                <a:latin typeface="Corbel" panose="020B0503020204020204"/>
                <a:ea typeface="+mn-ea"/>
                <a:cs typeface="+mn-cs"/>
              </a:rPr>
              <a:t>pediatrics</a:t>
            </a:r>
            <a:r>
              <a:rPr kumimoji="0" lang="en-GB" sz="1100" b="0" i="0" u="none" strike="noStrike" kern="1200" cap="none" spc="0" normalizeH="0" baseline="0" noProof="0" dirty="0">
                <a:ln>
                  <a:noFill/>
                </a:ln>
                <a:solidFill>
                  <a:srgbClr val="8D8D8D"/>
                </a:solidFill>
                <a:effectLst/>
                <a:uLnTx/>
                <a:uFillTx/>
                <a:latin typeface="Corbel" panose="020B0503020204020204"/>
                <a:ea typeface="+mn-ea"/>
                <a:cs typeface="+mn-cs"/>
              </a:rPr>
              <a:t>, </a:t>
            </a:r>
            <a:r>
              <a:rPr kumimoji="0" lang="en-GB" sz="1100" b="0" i="1" u="none" strike="noStrike" kern="1200" cap="none" spc="0" normalizeH="0" baseline="0" noProof="0" dirty="0">
                <a:ln>
                  <a:noFill/>
                </a:ln>
                <a:solidFill>
                  <a:srgbClr val="8D8D8D"/>
                </a:solidFill>
                <a:effectLst/>
                <a:uLnTx/>
                <a:uFillTx/>
                <a:latin typeface="Corbel" panose="020B0503020204020204"/>
                <a:ea typeface="+mn-ea"/>
                <a:cs typeface="+mn-cs"/>
              </a:rPr>
              <a:t>39</a:t>
            </a:r>
            <a:r>
              <a:rPr kumimoji="0" lang="en-GB" sz="1100" b="0" i="0" u="none" strike="noStrike" kern="1200" cap="none" spc="0" normalizeH="0" baseline="0" noProof="0" dirty="0">
                <a:ln>
                  <a:noFill/>
                </a:ln>
                <a:solidFill>
                  <a:srgbClr val="8D8D8D"/>
                </a:solidFill>
                <a:effectLst/>
                <a:uLnTx/>
                <a:uFillTx/>
                <a:latin typeface="Corbel" panose="020B0503020204020204"/>
                <a:ea typeface="+mn-ea"/>
                <a:cs typeface="+mn-cs"/>
              </a:rPr>
              <a:t>, pp.1-8.</a:t>
            </a:r>
          </a:p>
        </p:txBody>
      </p:sp>
    </p:spTree>
    <p:extLst>
      <p:ext uri="{BB962C8B-B14F-4D97-AF65-F5344CB8AC3E}">
        <p14:creationId xmlns:p14="http://schemas.microsoft.com/office/powerpoint/2010/main" val="3424105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215A4-E1C2-52B4-33EA-71A7F751953C}"/>
              </a:ext>
            </a:extLst>
          </p:cNvPr>
          <p:cNvSpPr>
            <a:spLocks noGrp="1"/>
          </p:cNvSpPr>
          <p:nvPr>
            <p:ph type="title"/>
          </p:nvPr>
        </p:nvSpPr>
        <p:spPr/>
        <p:txBody>
          <a:bodyPr/>
          <a:lstStyle/>
          <a:p>
            <a:r>
              <a:rPr lang="en-GB" dirty="0"/>
              <a:t>Stye (Hordeolum)</a:t>
            </a:r>
            <a:r>
              <a:rPr lang="en-GB" dirty="0">
                <a:latin typeface="+mn-lt"/>
              </a:rPr>
              <a:t>¹</a:t>
            </a:r>
          </a:p>
        </p:txBody>
      </p:sp>
      <p:sp>
        <p:nvSpPr>
          <p:cNvPr id="3" name="Content Placeholder 2">
            <a:extLst>
              <a:ext uri="{FF2B5EF4-FFF2-40B4-BE49-F238E27FC236}">
                <a16:creationId xmlns:a16="http://schemas.microsoft.com/office/drawing/2014/main" id="{7F51CF91-A98B-C34B-7451-E136D8FFBD0E}"/>
              </a:ext>
            </a:extLst>
          </p:cNvPr>
          <p:cNvSpPr>
            <a:spLocks noGrp="1"/>
          </p:cNvSpPr>
          <p:nvPr>
            <p:ph idx="1"/>
          </p:nvPr>
        </p:nvSpPr>
        <p:spPr/>
        <p:txBody>
          <a:bodyPr>
            <a:normAutofit/>
          </a:bodyPr>
          <a:lstStyle/>
          <a:p>
            <a:r>
              <a:rPr lang="en-GB" dirty="0">
                <a:cs typeface="Helvetica" panose="020B0604020202020204" pitchFamily="34" charset="0"/>
              </a:rPr>
              <a:t>Acute bacterial infection of the eyelid margin. </a:t>
            </a:r>
          </a:p>
          <a:p>
            <a:r>
              <a:rPr lang="en-GB" dirty="0">
                <a:cs typeface="Helvetica" panose="020B0604020202020204" pitchFamily="34" charset="0"/>
              </a:rPr>
              <a:t>Can be on the upper or lower eyelid. </a:t>
            </a:r>
          </a:p>
          <a:p>
            <a:r>
              <a:rPr lang="en-GB" dirty="0">
                <a:cs typeface="Helvetica" panose="020B0604020202020204" pitchFamily="34" charset="0"/>
              </a:rPr>
              <a:t>90-95% of cases are due to </a:t>
            </a:r>
            <a:r>
              <a:rPr lang="en-GB" i="1" dirty="0">
                <a:cs typeface="Helvetica" panose="020B0604020202020204" pitchFamily="34" charset="0"/>
              </a:rPr>
              <a:t>staphylococcus aureus</a:t>
            </a:r>
            <a:endParaRPr lang="en-GB" dirty="0">
              <a:cs typeface="Helvetica" panose="020B0604020202020204" pitchFamily="34" charset="0"/>
            </a:endParaRPr>
          </a:p>
          <a:p>
            <a:r>
              <a:rPr lang="en-GB" dirty="0">
                <a:cs typeface="Helvetica" panose="020B0604020202020204" pitchFamily="34" charset="0"/>
              </a:rPr>
              <a:t>External hordeolum is an abscess formation of the eyelash follicle. </a:t>
            </a:r>
          </a:p>
          <a:p>
            <a:r>
              <a:rPr lang="en-GB" dirty="0">
                <a:cs typeface="Helvetica" panose="020B0604020202020204" pitchFamily="34" charset="0"/>
              </a:rPr>
              <a:t>Internal hordeolum is an acute bacterial infection of the meibomian glands. </a:t>
            </a:r>
          </a:p>
          <a:p>
            <a:endParaRPr lang="en-GB" dirty="0">
              <a:cs typeface="Helvetica" panose="020B0604020202020204" pitchFamily="34" charset="0"/>
            </a:endParaRPr>
          </a:p>
        </p:txBody>
      </p:sp>
      <p:sp>
        <p:nvSpPr>
          <p:cNvPr id="4" name="TextBox 3">
            <a:extLst>
              <a:ext uri="{FF2B5EF4-FFF2-40B4-BE49-F238E27FC236}">
                <a16:creationId xmlns:a16="http://schemas.microsoft.com/office/drawing/2014/main" id="{4FC728DF-5B87-4DCF-10ED-579AC7B9640E}"/>
              </a:ext>
            </a:extLst>
          </p:cNvPr>
          <p:cNvSpPr txBox="1"/>
          <p:nvPr/>
        </p:nvSpPr>
        <p:spPr>
          <a:xfrm>
            <a:off x="262464" y="6204186"/>
            <a:ext cx="11353800" cy="261610"/>
          </a:xfrm>
          <a:prstGeom prst="rect">
            <a:avLst/>
          </a:prstGeom>
          <a:noFill/>
        </p:spPr>
        <p:txBody>
          <a:bodyPr wrap="square">
            <a:spAutoFit/>
          </a:bodyPr>
          <a:lstStyle/>
          <a:p>
            <a:r>
              <a:rPr lang="en-GB" sz="1100" b="0" i="0" dirty="0">
                <a:solidFill>
                  <a:srgbClr val="8D8D8D"/>
                </a:solidFill>
                <a:effectLst/>
              </a:rPr>
              <a:t>1. </a:t>
            </a:r>
            <a:r>
              <a:rPr lang="en-GB" sz="1100" b="0" i="0" dirty="0" err="1">
                <a:solidFill>
                  <a:srgbClr val="8D8D8D"/>
                </a:solidFill>
                <a:effectLst/>
              </a:rPr>
              <a:t>Willmann</a:t>
            </a:r>
            <a:r>
              <a:rPr lang="en-GB" sz="1100" b="0" i="0" dirty="0">
                <a:solidFill>
                  <a:srgbClr val="8D8D8D"/>
                </a:solidFill>
                <a:effectLst/>
              </a:rPr>
              <a:t>, D., </a:t>
            </a:r>
            <a:r>
              <a:rPr lang="en-GB" sz="1100" b="0" i="0" dirty="0" err="1">
                <a:solidFill>
                  <a:srgbClr val="8D8D8D"/>
                </a:solidFill>
                <a:effectLst/>
              </a:rPr>
              <a:t>Guier</a:t>
            </a:r>
            <a:r>
              <a:rPr lang="en-GB" sz="1100" b="0" i="0" dirty="0">
                <a:solidFill>
                  <a:srgbClr val="8D8D8D"/>
                </a:solidFill>
                <a:effectLst/>
              </a:rPr>
              <a:t>, C.P., Patel, B.C. and </a:t>
            </a:r>
            <a:r>
              <a:rPr lang="en-GB" sz="1100" b="0" i="0" dirty="0" err="1">
                <a:solidFill>
                  <a:srgbClr val="8D8D8D"/>
                </a:solidFill>
                <a:effectLst/>
              </a:rPr>
              <a:t>Melanson</a:t>
            </a:r>
            <a:r>
              <a:rPr lang="en-GB" sz="1100" b="0" i="0" dirty="0">
                <a:solidFill>
                  <a:srgbClr val="8D8D8D"/>
                </a:solidFill>
                <a:effectLst/>
              </a:rPr>
              <a:t>, S.W., 2017. Stye.</a:t>
            </a:r>
            <a:endParaRPr lang="en-GB" sz="1100" dirty="0">
              <a:solidFill>
                <a:srgbClr val="8D8D8D"/>
              </a:solidFill>
            </a:endParaRPr>
          </a:p>
        </p:txBody>
      </p:sp>
    </p:spTree>
    <p:extLst>
      <p:ext uri="{BB962C8B-B14F-4D97-AF65-F5344CB8AC3E}">
        <p14:creationId xmlns:p14="http://schemas.microsoft.com/office/powerpoint/2010/main" val="4182877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8F0E2B-F0CC-7542-7E15-3108234615D1}"/>
              </a:ext>
            </a:extLst>
          </p:cNvPr>
          <p:cNvSpPr>
            <a:spLocks noGrp="1"/>
          </p:cNvSpPr>
          <p:nvPr>
            <p:ph type="title"/>
          </p:nvPr>
        </p:nvSpPr>
        <p:spPr/>
        <p:txBody>
          <a:bodyPr/>
          <a:lstStyle/>
          <a:p>
            <a:r>
              <a:rPr lang="en-GB" dirty="0"/>
              <a:t>Stye (Hordeolum) – Signs and Symptoms</a:t>
            </a:r>
            <a:r>
              <a:rPr lang="en-GB" dirty="0">
                <a:latin typeface="+mn-lt"/>
              </a:rPr>
              <a:t>¹</a:t>
            </a:r>
          </a:p>
        </p:txBody>
      </p:sp>
      <p:sp>
        <p:nvSpPr>
          <p:cNvPr id="3" name="Content Placeholder 2">
            <a:extLst>
              <a:ext uri="{FF2B5EF4-FFF2-40B4-BE49-F238E27FC236}">
                <a16:creationId xmlns:a16="http://schemas.microsoft.com/office/drawing/2014/main" id="{3B2A9042-97A5-A060-FBFB-4AC221554FCD}"/>
              </a:ext>
            </a:extLst>
          </p:cNvPr>
          <p:cNvSpPr>
            <a:spLocks noGrp="1"/>
          </p:cNvSpPr>
          <p:nvPr>
            <p:ph idx="1"/>
          </p:nvPr>
        </p:nvSpPr>
        <p:spPr/>
        <p:txBody>
          <a:bodyPr/>
          <a:lstStyle/>
          <a:p>
            <a:pPr marL="0" indent="0">
              <a:buNone/>
            </a:pPr>
            <a:r>
              <a:rPr lang="en-GB" b="1" dirty="0">
                <a:cs typeface="Helvetica" panose="020B0604020202020204" pitchFamily="34" charset="0"/>
              </a:rPr>
              <a:t>Signs</a:t>
            </a:r>
            <a:r>
              <a:rPr lang="en-GB" dirty="0">
                <a:cs typeface="Helvetica" panose="020B0604020202020204" pitchFamily="34" charset="0"/>
              </a:rPr>
              <a:t> </a:t>
            </a:r>
          </a:p>
          <a:p>
            <a:pPr marL="0" indent="0" algn="l">
              <a:buNone/>
            </a:pPr>
            <a:r>
              <a:rPr lang="en-GB" i="0" dirty="0">
                <a:solidFill>
                  <a:srgbClr val="727272"/>
                </a:solidFill>
                <a:effectLst/>
                <a:highlight>
                  <a:srgbClr val="FFFFFF"/>
                </a:highlight>
              </a:rPr>
              <a:t>External hordeolum:</a:t>
            </a:r>
          </a:p>
          <a:p>
            <a:r>
              <a:rPr lang="en-GB" b="0" i="0" dirty="0">
                <a:solidFill>
                  <a:srgbClr val="727272"/>
                </a:solidFill>
                <a:effectLst/>
                <a:highlight>
                  <a:srgbClr val="FFFFFF"/>
                </a:highlight>
              </a:rPr>
              <a:t>Tender inflamed swelling of the lid margin. May point anteriorly through the skin</a:t>
            </a:r>
            <a:br>
              <a:rPr lang="en-GB" b="0" i="0" dirty="0">
                <a:solidFill>
                  <a:srgbClr val="727272"/>
                </a:solidFill>
                <a:effectLst/>
                <a:highlight>
                  <a:srgbClr val="FFFFFF"/>
                </a:highlight>
              </a:rPr>
            </a:br>
            <a:r>
              <a:rPr lang="en-GB" b="0" i="0" dirty="0">
                <a:solidFill>
                  <a:srgbClr val="727272"/>
                </a:solidFill>
                <a:effectLst/>
                <a:highlight>
                  <a:srgbClr val="FFFFFF"/>
                </a:highlight>
              </a:rPr>
              <a:t>Occasionally, multiple abscesses involve entire eyelid</a:t>
            </a:r>
          </a:p>
          <a:p>
            <a:pPr marL="0" indent="0">
              <a:buNone/>
            </a:pPr>
            <a:r>
              <a:rPr lang="en-GB" i="0" dirty="0">
                <a:solidFill>
                  <a:srgbClr val="727272"/>
                </a:solidFill>
                <a:effectLst/>
                <a:highlight>
                  <a:srgbClr val="FFFFFF"/>
                </a:highlight>
              </a:rPr>
              <a:t>Internal hordeolum:</a:t>
            </a:r>
          </a:p>
          <a:p>
            <a:r>
              <a:rPr lang="en-GB" i="0" dirty="0">
                <a:solidFill>
                  <a:srgbClr val="727272"/>
                </a:solidFill>
                <a:effectLst/>
                <a:highlight>
                  <a:srgbClr val="FFFFFF"/>
                </a:highlight>
              </a:rPr>
              <a:t>Tender inflamed swelling within the tarsal plate. More painful than a stye.</a:t>
            </a:r>
            <a:br>
              <a:rPr lang="en-GB" i="0" dirty="0">
                <a:solidFill>
                  <a:srgbClr val="727272"/>
                </a:solidFill>
                <a:effectLst/>
                <a:highlight>
                  <a:srgbClr val="FFFFFF"/>
                </a:highlight>
              </a:rPr>
            </a:br>
            <a:r>
              <a:rPr lang="en-GB" i="0" dirty="0">
                <a:solidFill>
                  <a:srgbClr val="727272"/>
                </a:solidFill>
                <a:effectLst/>
                <a:highlight>
                  <a:srgbClr val="FFFFFF"/>
                </a:highlight>
              </a:rPr>
              <a:t>May point anteriorly through the skin or posteriorly through the conjunctiva</a:t>
            </a:r>
          </a:p>
          <a:p>
            <a:pPr marL="0" indent="0">
              <a:buNone/>
            </a:pPr>
            <a:endParaRPr lang="en-GB" dirty="0"/>
          </a:p>
        </p:txBody>
      </p:sp>
      <p:sp>
        <p:nvSpPr>
          <p:cNvPr id="4" name="Content Placeholder 3">
            <a:extLst>
              <a:ext uri="{FF2B5EF4-FFF2-40B4-BE49-F238E27FC236}">
                <a16:creationId xmlns:a16="http://schemas.microsoft.com/office/drawing/2014/main" id="{4AEEDC1B-EF90-6392-E412-90723339288C}"/>
              </a:ext>
            </a:extLst>
          </p:cNvPr>
          <p:cNvSpPr>
            <a:spLocks noGrp="1"/>
          </p:cNvSpPr>
          <p:nvPr>
            <p:ph idx="13"/>
          </p:nvPr>
        </p:nvSpPr>
        <p:spPr/>
        <p:txBody>
          <a:bodyPr/>
          <a:lstStyle/>
          <a:p>
            <a:pPr marL="0" indent="0">
              <a:buNone/>
            </a:pPr>
            <a:r>
              <a:rPr lang="en-GB" b="1" dirty="0">
                <a:cs typeface="Aldhabi" panose="020F0502020204030204" pitchFamily="2" charset="-78"/>
              </a:rPr>
              <a:t>Symptoms</a:t>
            </a:r>
          </a:p>
          <a:p>
            <a:r>
              <a:rPr lang="en-GB" dirty="0">
                <a:cs typeface="Helvetica" panose="020B0604020202020204" pitchFamily="34" charset="0"/>
              </a:rPr>
              <a:t>Tender lump in eyelid</a:t>
            </a:r>
          </a:p>
          <a:p>
            <a:r>
              <a:rPr lang="en-GB" dirty="0">
                <a:cs typeface="Helvetica" panose="020B0604020202020204" pitchFamily="34" charset="0"/>
              </a:rPr>
              <a:t>Epiphora</a:t>
            </a:r>
          </a:p>
          <a:p>
            <a:r>
              <a:rPr lang="en-GB" dirty="0">
                <a:cs typeface="Helvetica" panose="020B0604020202020204" pitchFamily="34" charset="0"/>
              </a:rPr>
              <a:t>Local redness of eye and lid</a:t>
            </a:r>
          </a:p>
          <a:p>
            <a:endParaRPr lang="en-GB" dirty="0">
              <a:cs typeface="Aldhabi" panose="020F0502020204030204" pitchFamily="2" charset="-78"/>
            </a:endParaRPr>
          </a:p>
          <a:p>
            <a:endParaRPr lang="en-GB" dirty="0">
              <a:latin typeface="Helvetica" panose="020B0604020202020204" pitchFamily="34" charset="0"/>
              <a:cs typeface="Helvetica" panose="020B0604020202020204" pitchFamily="34" charset="0"/>
            </a:endParaRPr>
          </a:p>
          <a:p>
            <a:endParaRPr lang="en-GB" dirty="0"/>
          </a:p>
        </p:txBody>
      </p:sp>
      <p:sp>
        <p:nvSpPr>
          <p:cNvPr id="5" name="TextBox 4">
            <a:extLst>
              <a:ext uri="{FF2B5EF4-FFF2-40B4-BE49-F238E27FC236}">
                <a16:creationId xmlns:a16="http://schemas.microsoft.com/office/drawing/2014/main" id="{E9E8C4CF-1134-3592-7874-F7CBBA655D65}"/>
              </a:ext>
            </a:extLst>
          </p:cNvPr>
          <p:cNvSpPr txBox="1"/>
          <p:nvPr/>
        </p:nvSpPr>
        <p:spPr>
          <a:xfrm>
            <a:off x="169997" y="6117128"/>
            <a:ext cx="11353800" cy="430887"/>
          </a:xfrm>
          <a:prstGeom prst="rect">
            <a:avLst/>
          </a:prstGeom>
          <a:noFill/>
        </p:spPr>
        <p:txBody>
          <a:bodyPr wrap="square">
            <a:spAutoFit/>
          </a:bodyPr>
          <a:lstStyle/>
          <a:p>
            <a:r>
              <a:rPr kumimoji="0" lang="en-GB" sz="1100" b="0" i="0" u="none" strike="noStrike" kern="1200" cap="none" spc="0" normalizeH="0" baseline="0" noProof="0" dirty="0">
                <a:ln>
                  <a:noFill/>
                </a:ln>
                <a:solidFill>
                  <a:srgbClr val="727272"/>
                </a:solidFill>
                <a:effectLst/>
                <a:uLnTx/>
                <a:uFillTx/>
                <a:latin typeface="Corbel" panose="020B0503020204020204"/>
                <a:ea typeface="+mn-ea"/>
                <a:cs typeface="+mn-cs"/>
              </a:rPr>
              <a:t>1. College of Optometrist 2024. Clinical Management Guidelines of Hordeolum (Stye)(Accessed September 2024). Available at</a:t>
            </a:r>
            <a:r>
              <a:rPr lang="en-GB" sz="1100" b="0" i="0" dirty="0">
                <a:solidFill>
                  <a:srgbClr val="727272"/>
                </a:solidFill>
                <a:effectLst/>
              </a:rPr>
              <a:t>. </a:t>
            </a:r>
            <a:r>
              <a:rPr lang="en-GB" sz="1100" dirty="0">
                <a:solidFill>
                  <a:srgbClr val="727272"/>
                </a:solidFill>
              </a:rPr>
              <a:t>https://www.college-optometrists.org/clinical-guidance/clinical-management-guidelines/hordeolum.</a:t>
            </a:r>
          </a:p>
        </p:txBody>
      </p:sp>
    </p:spTree>
    <p:extLst>
      <p:ext uri="{BB962C8B-B14F-4D97-AF65-F5344CB8AC3E}">
        <p14:creationId xmlns:p14="http://schemas.microsoft.com/office/powerpoint/2010/main" val="2174602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215A4-E1C2-52B4-33EA-71A7F751953C}"/>
              </a:ext>
            </a:extLst>
          </p:cNvPr>
          <p:cNvSpPr>
            <a:spLocks noGrp="1"/>
          </p:cNvSpPr>
          <p:nvPr>
            <p:ph type="title"/>
          </p:nvPr>
        </p:nvSpPr>
        <p:spPr/>
        <p:txBody>
          <a:bodyPr/>
          <a:lstStyle/>
          <a:p>
            <a:r>
              <a:rPr lang="en-GB" dirty="0"/>
              <a:t>Stye (Hordeolum) - Management</a:t>
            </a:r>
            <a:r>
              <a:rPr lang="en-GB" dirty="0">
                <a:latin typeface="+mn-lt"/>
              </a:rPr>
              <a:t>¹</a:t>
            </a:r>
          </a:p>
        </p:txBody>
      </p:sp>
      <p:sp>
        <p:nvSpPr>
          <p:cNvPr id="3" name="Content Placeholder 2">
            <a:extLst>
              <a:ext uri="{FF2B5EF4-FFF2-40B4-BE49-F238E27FC236}">
                <a16:creationId xmlns:a16="http://schemas.microsoft.com/office/drawing/2014/main" id="{7F51CF91-A98B-C34B-7451-E136D8FFBD0E}"/>
              </a:ext>
            </a:extLst>
          </p:cNvPr>
          <p:cNvSpPr>
            <a:spLocks noGrp="1"/>
          </p:cNvSpPr>
          <p:nvPr>
            <p:ph idx="1"/>
          </p:nvPr>
        </p:nvSpPr>
        <p:spPr/>
        <p:txBody>
          <a:bodyPr>
            <a:normAutofit/>
          </a:bodyPr>
          <a:lstStyle/>
          <a:p>
            <a:r>
              <a:rPr lang="en-GB" dirty="0">
                <a:cs typeface="Helvetica" panose="020B0604020202020204" pitchFamily="34" charset="0"/>
              </a:rPr>
              <a:t>Self-limiting condition</a:t>
            </a:r>
          </a:p>
          <a:p>
            <a:r>
              <a:rPr lang="en-GB" dirty="0">
                <a:cs typeface="Helvetica" panose="020B0604020202020204" pitchFamily="34" charset="0"/>
              </a:rPr>
              <a:t>Resolution occurring spontaneously within a week </a:t>
            </a:r>
          </a:p>
          <a:p>
            <a:r>
              <a:rPr lang="en-GB" dirty="0">
                <a:cs typeface="Helvetica" panose="020B0604020202020204" pitchFamily="34" charset="0"/>
              </a:rPr>
              <a:t>Warm compresses 15 minutes, 4x a day</a:t>
            </a:r>
          </a:p>
          <a:p>
            <a:r>
              <a:rPr lang="en-GB" dirty="0">
                <a:cs typeface="Helvetica" panose="020B0604020202020204" pitchFamily="34" charset="0"/>
              </a:rPr>
              <a:t>Gentle massage of the area</a:t>
            </a:r>
          </a:p>
          <a:p>
            <a:r>
              <a:rPr lang="en-GB" dirty="0">
                <a:cs typeface="Helvetica" panose="020B0604020202020204" pitchFamily="34" charset="0"/>
              </a:rPr>
              <a:t>For unresolving stye’s referral needed for incision and drainage.</a:t>
            </a:r>
          </a:p>
          <a:p>
            <a:endParaRPr lang="en-GB" dirty="0">
              <a:cs typeface="Helvetica" panose="020B0604020202020204" pitchFamily="34" charset="0"/>
            </a:endParaRPr>
          </a:p>
        </p:txBody>
      </p:sp>
      <p:sp>
        <p:nvSpPr>
          <p:cNvPr id="4" name="TextBox 3">
            <a:extLst>
              <a:ext uri="{FF2B5EF4-FFF2-40B4-BE49-F238E27FC236}">
                <a16:creationId xmlns:a16="http://schemas.microsoft.com/office/drawing/2014/main" id="{4FC728DF-5B87-4DCF-10ED-579AC7B9640E}"/>
              </a:ext>
            </a:extLst>
          </p:cNvPr>
          <p:cNvSpPr txBox="1"/>
          <p:nvPr/>
        </p:nvSpPr>
        <p:spPr>
          <a:xfrm>
            <a:off x="262464" y="6252915"/>
            <a:ext cx="11353800" cy="2616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727272"/>
                </a:solidFill>
                <a:effectLst/>
                <a:uLnTx/>
                <a:uFillTx/>
                <a:latin typeface="Corbel" panose="020B0503020204020204"/>
                <a:ea typeface="+mn-ea"/>
                <a:cs typeface="+mn-cs"/>
              </a:rPr>
              <a:t>1. </a:t>
            </a:r>
            <a:r>
              <a:rPr kumimoji="0" lang="en-GB" sz="1100" b="0" i="0" u="none" strike="noStrike" kern="1200" cap="none" spc="0" normalizeH="0" baseline="0" noProof="0" dirty="0" err="1">
                <a:ln>
                  <a:noFill/>
                </a:ln>
                <a:solidFill>
                  <a:srgbClr val="727272"/>
                </a:solidFill>
                <a:effectLst/>
                <a:uLnTx/>
                <a:uFillTx/>
                <a:latin typeface="Corbel" panose="020B0503020204020204"/>
                <a:ea typeface="+mn-ea"/>
                <a:cs typeface="+mn-cs"/>
              </a:rPr>
              <a:t>Willmann</a:t>
            </a:r>
            <a:r>
              <a:rPr kumimoji="0" lang="en-GB" sz="1100" b="0" i="0" u="none" strike="noStrike" kern="1200" cap="none" spc="0" normalizeH="0" baseline="0" noProof="0" dirty="0">
                <a:ln>
                  <a:noFill/>
                </a:ln>
                <a:solidFill>
                  <a:srgbClr val="727272"/>
                </a:solidFill>
                <a:effectLst/>
                <a:uLnTx/>
                <a:uFillTx/>
                <a:latin typeface="Corbel" panose="020B0503020204020204"/>
                <a:ea typeface="+mn-ea"/>
                <a:cs typeface="+mn-cs"/>
              </a:rPr>
              <a:t>, D., </a:t>
            </a:r>
            <a:r>
              <a:rPr kumimoji="0" lang="en-GB" sz="1100" b="0" i="0" u="none" strike="noStrike" kern="1200" cap="none" spc="0" normalizeH="0" baseline="0" noProof="0" dirty="0" err="1">
                <a:ln>
                  <a:noFill/>
                </a:ln>
                <a:solidFill>
                  <a:srgbClr val="727272"/>
                </a:solidFill>
                <a:effectLst/>
                <a:uLnTx/>
                <a:uFillTx/>
                <a:latin typeface="Corbel" panose="020B0503020204020204"/>
                <a:ea typeface="+mn-ea"/>
                <a:cs typeface="+mn-cs"/>
              </a:rPr>
              <a:t>Guier</a:t>
            </a:r>
            <a:r>
              <a:rPr kumimoji="0" lang="en-GB" sz="1100" b="0" i="0" u="none" strike="noStrike" kern="1200" cap="none" spc="0" normalizeH="0" baseline="0" noProof="0" dirty="0">
                <a:ln>
                  <a:noFill/>
                </a:ln>
                <a:solidFill>
                  <a:srgbClr val="727272"/>
                </a:solidFill>
                <a:effectLst/>
                <a:uLnTx/>
                <a:uFillTx/>
                <a:latin typeface="Corbel" panose="020B0503020204020204"/>
                <a:ea typeface="+mn-ea"/>
                <a:cs typeface="+mn-cs"/>
              </a:rPr>
              <a:t>, C.P., Patel, B.C. and </a:t>
            </a:r>
            <a:r>
              <a:rPr kumimoji="0" lang="en-GB" sz="1100" b="0" i="0" u="none" strike="noStrike" kern="1200" cap="none" spc="0" normalizeH="0" baseline="0" noProof="0" dirty="0" err="1">
                <a:ln>
                  <a:noFill/>
                </a:ln>
                <a:solidFill>
                  <a:srgbClr val="727272"/>
                </a:solidFill>
                <a:effectLst/>
                <a:uLnTx/>
                <a:uFillTx/>
                <a:latin typeface="Corbel" panose="020B0503020204020204"/>
                <a:ea typeface="+mn-ea"/>
                <a:cs typeface="+mn-cs"/>
              </a:rPr>
              <a:t>Melanson</a:t>
            </a:r>
            <a:r>
              <a:rPr kumimoji="0" lang="en-GB" sz="1100" b="0" i="0" u="none" strike="noStrike" kern="1200" cap="none" spc="0" normalizeH="0" baseline="0" noProof="0" dirty="0">
                <a:ln>
                  <a:noFill/>
                </a:ln>
                <a:solidFill>
                  <a:srgbClr val="727272"/>
                </a:solidFill>
                <a:effectLst/>
                <a:uLnTx/>
                <a:uFillTx/>
                <a:latin typeface="Corbel" panose="020B0503020204020204"/>
                <a:ea typeface="+mn-ea"/>
                <a:cs typeface="+mn-cs"/>
              </a:rPr>
              <a:t>, S.W., 2017. Stye.</a:t>
            </a:r>
          </a:p>
        </p:txBody>
      </p:sp>
    </p:spTree>
    <p:extLst>
      <p:ext uri="{BB962C8B-B14F-4D97-AF65-F5344CB8AC3E}">
        <p14:creationId xmlns:p14="http://schemas.microsoft.com/office/powerpoint/2010/main" val="1530743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215A4-E1C2-52B4-33EA-71A7F751953C}"/>
              </a:ext>
            </a:extLst>
          </p:cNvPr>
          <p:cNvSpPr>
            <a:spLocks noGrp="1"/>
          </p:cNvSpPr>
          <p:nvPr>
            <p:ph type="title"/>
          </p:nvPr>
        </p:nvSpPr>
        <p:spPr/>
        <p:txBody>
          <a:bodyPr/>
          <a:lstStyle/>
          <a:p>
            <a:r>
              <a:rPr lang="en-GB" dirty="0"/>
              <a:t>Chalazion</a:t>
            </a:r>
            <a:r>
              <a:rPr lang="en-GB" baseline="30000" dirty="0"/>
              <a:t>1</a:t>
            </a:r>
          </a:p>
        </p:txBody>
      </p:sp>
      <p:sp>
        <p:nvSpPr>
          <p:cNvPr id="3" name="Content Placeholder 2">
            <a:extLst>
              <a:ext uri="{FF2B5EF4-FFF2-40B4-BE49-F238E27FC236}">
                <a16:creationId xmlns:a16="http://schemas.microsoft.com/office/drawing/2014/main" id="{7F51CF91-A98B-C34B-7451-E136D8FFBD0E}"/>
              </a:ext>
            </a:extLst>
          </p:cNvPr>
          <p:cNvSpPr>
            <a:spLocks noGrp="1"/>
          </p:cNvSpPr>
          <p:nvPr>
            <p:ph idx="1"/>
          </p:nvPr>
        </p:nvSpPr>
        <p:spPr/>
        <p:txBody>
          <a:bodyPr>
            <a:normAutofit/>
          </a:bodyPr>
          <a:lstStyle/>
          <a:p>
            <a:r>
              <a:rPr lang="en-GB" dirty="0">
                <a:cs typeface="Helvetica" panose="020B0604020202020204" pitchFamily="34" charset="0"/>
              </a:rPr>
              <a:t>Painless swelling on the eyelid.</a:t>
            </a:r>
          </a:p>
          <a:p>
            <a:r>
              <a:rPr lang="en-GB" dirty="0">
                <a:cs typeface="Helvetica" panose="020B0604020202020204" pitchFamily="34" charset="0"/>
              </a:rPr>
              <a:t>Caused by inflammation and obstruction of sebaceous glands of the eyelids.  </a:t>
            </a:r>
          </a:p>
          <a:p>
            <a:r>
              <a:rPr lang="en-GB" dirty="0">
                <a:cs typeface="Helvetica" panose="020B0604020202020204" pitchFamily="34" charset="0"/>
              </a:rPr>
              <a:t>Superficial chalazion caused by inflammation of a Zeis gland. </a:t>
            </a:r>
          </a:p>
          <a:p>
            <a:r>
              <a:rPr lang="en-GB" dirty="0">
                <a:cs typeface="Helvetica" panose="020B0604020202020204" pitchFamily="34" charset="0"/>
              </a:rPr>
              <a:t>Deep chalazion is caused by inflammation of a tarsal meibomian gland. </a:t>
            </a:r>
          </a:p>
        </p:txBody>
      </p:sp>
      <p:sp>
        <p:nvSpPr>
          <p:cNvPr id="4" name="TextBox 3">
            <a:extLst>
              <a:ext uri="{FF2B5EF4-FFF2-40B4-BE49-F238E27FC236}">
                <a16:creationId xmlns:a16="http://schemas.microsoft.com/office/drawing/2014/main" id="{4FC728DF-5B87-4DCF-10ED-579AC7B9640E}"/>
              </a:ext>
            </a:extLst>
          </p:cNvPr>
          <p:cNvSpPr txBox="1"/>
          <p:nvPr/>
        </p:nvSpPr>
        <p:spPr>
          <a:xfrm>
            <a:off x="262464" y="6218087"/>
            <a:ext cx="11353800" cy="261610"/>
          </a:xfrm>
          <a:prstGeom prst="rect">
            <a:avLst/>
          </a:prstGeom>
          <a:noFill/>
        </p:spPr>
        <p:txBody>
          <a:bodyPr wrap="square">
            <a:spAutoFit/>
          </a:bodyPr>
          <a:lstStyle/>
          <a:p>
            <a:r>
              <a:rPr lang="en-GB" sz="1100" b="0" i="0" dirty="0">
                <a:solidFill>
                  <a:srgbClr val="8D8D8D"/>
                </a:solidFill>
                <a:effectLst/>
              </a:rPr>
              <a:t>1. Jordan, G.A. and </a:t>
            </a:r>
            <a:r>
              <a:rPr lang="en-GB" sz="1100" b="0" i="0" dirty="0" err="1">
                <a:solidFill>
                  <a:srgbClr val="8D8D8D"/>
                </a:solidFill>
                <a:effectLst/>
              </a:rPr>
              <a:t>Beier</a:t>
            </a:r>
            <a:r>
              <a:rPr lang="en-GB" sz="1100" b="0" i="0" dirty="0">
                <a:solidFill>
                  <a:srgbClr val="8D8D8D"/>
                </a:solidFill>
                <a:effectLst/>
              </a:rPr>
              <a:t>, K., 2021. Chalazion. In </a:t>
            </a:r>
            <a:r>
              <a:rPr lang="en-GB" sz="1100" b="0" i="1" dirty="0" err="1">
                <a:solidFill>
                  <a:srgbClr val="8D8D8D"/>
                </a:solidFill>
                <a:effectLst/>
              </a:rPr>
              <a:t>StatPearls</a:t>
            </a:r>
            <a:r>
              <a:rPr lang="en-GB" sz="1100" b="0" i="1" dirty="0">
                <a:solidFill>
                  <a:srgbClr val="8D8D8D"/>
                </a:solidFill>
                <a:effectLst/>
              </a:rPr>
              <a:t> [Internet]</a:t>
            </a:r>
            <a:r>
              <a:rPr lang="en-GB" sz="1100" b="0" i="0" dirty="0">
                <a:solidFill>
                  <a:srgbClr val="8D8D8D"/>
                </a:solidFill>
                <a:effectLst/>
              </a:rPr>
              <a:t>. </a:t>
            </a:r>
            <a:r>
              <a:rPr lang="en-GB" sz="1100" b="0" i="0" dirty="0" err="1">
                <a:solidFill>
                  <a:srgbClr val="8D8D8D"/>
                </a:solidFill>
                <a:effectLst/>
              </a:rPr>
              <a:t>StatPearls</a:t>
            </a:r>
            <a:r>
              <a:rPr lang="en-GB" sz="1100" b="0" i="0" dirty="0">
                <a:solidFill>
                  <a:srgbClr val="8D8D8D"/>
                </a:solidFill>
                <a:effectLst/>
              </a:rPr>
              <a:t> Publishing.</a:t>
            </a:r>
            <a:endParaRPr lang="en-GB" sz="1100" dirty="0">
              <a:solidFill>
                <a:srgbClr val="8D8D8D"/>
              </a:solidFill>
            </a:endParaRPr>
          </a:p>
        </p:txBody>
      </p:sp>
    </p:spTree>
    <p:extLst>
      <p:ext uri="{BB962C8B-B14F-4D97-AF65-F5344CB8AC3E}">
        <p14:creationId xmlns:p14="http://schemas.microsoft.com/office/powerpoint/2010/main" val="1951511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215A4-E1C2-52B4-33EA-71A7F751953C}"/>
              </a:ext>
            </a:extLst>
          </p:cNvPr>
          <p:cNvSpPr>
            <a:spLocks noGrp="1"/>
          </p:cNvSpPr>
          <p:nvPr>
            <p:ph type="title"/>
          </p:nvPr>
        </p:nvSpPr>
        <p:spPr/>
        <p:txBody>
          <a:bodyPr/>
          <a:lstStyle/>
          <a:p>
            <a:r>
              <a:rPr lang="en-GB" dirty="0"/>
              <a:t>Chalazion – Management</a:t>
            </a:r>
            <a:r>
              <a:rPr lang="en-GB" baseline="30000" dirty="0"/>
              <a:t>1</a:t>
            </a:r>
          </a:p>
        </p:txBody>
      </p:sp>
      <p:sp>
        <p:nvSpPr>
          <p:cNvPr id="3" name="Content Placeholder 2">
            <a:extLst>
              <a:ext uri="{FF2B5EF4-FFF2-40B4-BE49-F238E27FC236}">
                <a16:creationId xmlns:a16="http://schemas.microsoft.com/office/drawing/2014/main" id="{7F51CF91-A98B-C34B-7451-E136D8FFBD0E}"/>
              </a:ext>
            </a:extLst>
          </p:cNvPr>
          <p:cNvSpPr>
            <a:spLocks noGrp="1"/>
          </p:cNvSpPr>
          <p:nvPr>
            <p:ph idx="1"/>
          </p:nvPr>
        </p:nvSpPr>
        <p:spPr/>
        <p:txBody>
          <a:bodyPr>
            <a:normAutofit/>
          </a:bodyPr>
          <a:lstStyle/>
          <a:p>
            <a:r>
              <a:rPr lang="en-GB" dirty="0">
                <a:cs typeface="Helvetica" panose="020B0604020202020204" pitchFamily="34" charset="0"/>
              </a:rPr>
              <a:t>Warm compresses to lid for 15 mins 2-4 times per day</a:t>
            </a:r>
          </a:p>
          <a:p>
            <a:r>
              <a:rPr lang="en-GB" dirty="0">
                <a:cs typeface="Helvetica" panose="020B0604020202020204" pitchFamily="34" charset="0"/>
              </a:rPr>
              <a:t>Lid massage </a:t>
            </a:r>
          </a:p>
          <a:p>
            <a:r>
              <a:rPr lang="en-GB" dirty="0">
                <a:cs typeface="Helvetica" panose="020B0604020202020204" pitchFamily="34" charset="0"/>
              </a:rPr>
              <a:t>Commercial lid wipes </a:t>
            </a:r>
          </a:p>
          <a:p>
            <a:r>
              <a:rPr lang="en-GB" dirty="0">
                <a:cs typeface="Helvetica" panose="020B0604020202020204" pitchFamily="34" charset="0"/>
              </a:rPr>
              <a:t>If symptoms beyond one month, consider referral.</a:t>
            </a:r>
          </a:p>
        </p:txBody>
      </p:sp>
      <p:sp>
        <p:nvSpPr>
          <p:cNvPr id="4" name="TextBox 3">
            <a:extLst>
              <a:ext uri="{FF2B5EF4-FFF2-40B4-BE49-F238E27FC236}">
                <a16:creationId xmlns:a16="http://schemas.microsoft.com/office/drawing/2014/main" id="{4FC728DF-5B87-4DCF-10ED-579AC7B9640E}"/>
              </a:ext>
            </a:extLst>
          </p:cNvPr>
          <p:cNvSpPr txBox="1"/>
          <p:nvPr/>
        </p:nvSpPr>
        <p:spPr>
          <a:xfrm>
            <a:off x="262464" y="6218087"/>
            <a:ext cx="11353800" cy="2616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8D8D8D"/>
                </a:solidFill>
                <a:effectLst/>
                <a:uLnTx/>
                <a:uFillTx/>
                <a:latin typeface="Corbel" panose="020B0503020204020204"/>
                <a:ea typeface="+mn-ea"/>
                <a:cs typeface="+mn-cs"/>
              </a:rPr>
              <a:t>1. Jordan, G.A. and </a:t>
            </a:r>
            <a:r>
              <a:rPr kumimoji="0" lang="en-GB" sz="1100" b="0" i="0" u="none" strike="noStrike" kern="1200" cap="none" spc="0" normalizeH="0" baseline="0" noProof="0" dirty="0" err="1">
                <a:ln>
                  <a:noFill/>
                </a:ln>
                <a:solidFill>
                  <a:srgbClr val="8D8D8D"/>
                </a:solidFill>
                <a:effectLst/>
                <a:uLnTx/>
                <a:uFillTx/>
                <a:latin typeface="Corbel" panose="020B0503020204020204"/>
                <a:ea typeface="+mn-ea"/>
                <a:cs typeface="+mn-cs"/>
              </a:rPr>
              <a:t>Beier</a:t>
            </a:r>
            <a:r>
              <a:rPr kumimoji="0" lang="en-GB" sz="1100" b="0" i="0" u="none" strike="noStrike" kern="1200" cap="none" spc="0" normalizeH="0" baseline="0" noProof="0" dirty="0">
                <a:ln>
                  <a:noFill/>
                </a:ln>
                <a:solidFill>
                  <a:srgbClr val="8D8D8D"/>
                </a:solidFill>
                <a:effectLst/>
                <a:uLnTx/>
                <a:uFillTx/>
                <a:latin typeface="Corbel" panose="020B0503020204020204"/>
                <a:ea typeface="+mn-ea"/>
                <a:cs typeface="+mn-cs"/>
              </a:rPr>
              <a:t>, K., 2021. Chalazion. In </a:t>
            </a:r>
            <a:r>
              <a:rPr kumimoji="0" lang="en-GB" sz="1100" b="0" i="1" u="none" strike="noStrike" kern="1200" cap="none" spc="0" normalizeH="0" baseline="0" noProof="0" dirty="0" err="1">
                <a:ln>
                  <a:noFill/>
                </a:ln>
                <a:solidFill>
                  <a:srgbClr val="8D8D8D"/>
                </a:solidFill>
                <a:effectLst/>
                <a:uLnTx/>
                <a:uFillTx/>
                <a:latin typeface="Corbel" panose="020B0503020204020204"/>
                <a:ea typeface="+mn-ea"/>
                <a:cs typeface="+mn-cs"/>
              </a:rPr>
              <a:t>StatPearls</a:t>
            </a:r>
            <a:r>
              <a:rPr kumimoji="0" lang="en-GB" sz="1100" b="0" i="1" u="none" strike="noStrike" kern="1200" cap="none" spc="0" normalizeH="0" baseline="0" noProof="0" dirty="0">
                <a:ln>
                  <a:noFill/>
                </a:ln>
                <a:solidFill>
                  <a:srgbClr val="8D8D8D"/>
                </a:solidFill>
                <a:effectLst/>
                <a:uLnTx/>
                <a:uFillTx/>
                <a:latin typeface="Corbel" panose="020B0503020204020204"/>
                <a:ea typeface="+mn-ea"/>
                <a:cs typeface="+mn-cs"/>
              </a:rPr>
              <a:t> [Internet]</a:t>
            </a:r>
            <a:r>
              <a:rPr kumimoji="0" lang="en-GB" sz="1100" b="0" i="0" u="none" strike="noStrike" kern="1200" cap="none" spc="0" normalizeH="0" baseline="0" noProof="0" dirty="0">
                <a:ln>
                  <a:noFill/>
                </a:ln>
                <a:solidFill>
                  <a:srgbClr val="8D8D8D"/>
                </a:solidFill>
                <a:effectLst/>
                <a:uLnTx/>
                <a:uFillTx/>
                <a:latin typeface="Corbel" panose="020B0503020204020204"/>
                <a:ea typeface="+mn-ea"/>
                <a:cs typeface="+mn-cs"/>
              </a:rPr>
              <a:t>. </a:t>
            </a:r>
            <a:r>
              <a:rPr kumimoji="0" lang="en-GB" sz="1100" b="0" i="0" u="none" strike="noStrike" kern="1200" cap="none" spc="0" normalizeH="0" baseline="0" noProof="0" dirty="0" err="1">
                <a:ln>
                  <a:noFill/>
                </a:ln>
                <a:solidFill>
                  <a:srgbClr val="8D8D8D"/>
                </a:solidFill>
                <a:effectLst/>
                <a:uLnTx/>
                <a:uFillTx/>
                <a:latin typeface="Corbel" panose="020B0503020204020204"/>
                <a:ea typeface="+mn-ea"/>
                <a:cs typeface="+mn-cs"/>
              </a:rPr>
              <a:t>StatPearls</a:t>
            </a:r>
            <a:r>
              <a:rPr kumimoji="0" lang="en-GB" sz="1100" b="0" i="0" u="none" strike="noStrike" kern="1200" cap="none" spc="0" normalizeH="0" baseline="0" noProof="0" dirty="0">
                <a:ln>
                  <a:noFill/>
                </a:ln>
                <a:solidFill>
                  <a:srgbClr val="8D8D8D"/>
                </a:solidFill>
                <a:effectLst/>
                <a:uLnTx/>
                <a:uFillTx/>
                <a:latin typeface="Corbel" panose="020B0503020204020204"/>
                <a:ea typeface="+mn-ea"/>
                <a:cs typeface="+mn-cs"/>
              </a:rPr>
              <a:t> Publishing.</a:t>
            </a:r>
          </a:p>
        </p:txBody>
      </p:sp>
    </p:spTree>
    <p:extLst>
      <p:ext uri="{BB962C8B-B14F-4D97-AF65-F5344CB8AC3E}">
        <p14:creationId xmlns:p14="http://schemas.microsoft.com/office/powerpoint/2010/main" val="1249280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rtlCol="0"/>
          <a:lstStyle/>
          <a:p>
            <a:pPr rtl="0"/>
            <a:r>
              <a:rPr lang="en-GB" dirty="0"/>
              <a:t>QUESTIONS</a:t>
            </a:r>
          </a:p>
        </p:txBody>
      </p:sp>
      <p:sp>
        <p:nvSpPr>
          <p:cNvPr id="5" name="Subtitle 4"/>
          <p:cNvSpPr>
            <a:spLocks noGrp="1"/>
          </p:cNvSpPr>
          <p:nvPr>
            <p:ph type="subTitle" idx="1"/>
          </p:nvPr>
        </p:nvSpPr>
        <p:spPr/>
        <p:txBody>
          <a:bodyPr rtlCol="0"/>
          <a:lstStyle/>
          <a:p>
            <a:pPr rtl="0"/>
            <a:endParaRPr lang="en-GB"/>
          </a:p>
        </p:txBody>
      </p:sp>
    </p:spTree>
    <p:extLst>
      <p:ext uri="{BB962C8B-B14F-4D97-AF65-F5344CB8AC3E}">
        <p14:creationId xmlns:p14="http://schemas.microsoft.com/office/powerpoint/2010/main" val="3396391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D56266-C981-F0F5-4C3A-F1C43D404655}"/>
              </a:ext>
            </a:extLst>
          </p:cNvPr>
          <p:cNvSpPr>
            <a:spLocks noGrp="1"/>
          </p:cNvSpPr>
          <p:nvPr>
            <p:ph type="title"/>
          </p:nvPr>
        </p:nvSpPr>
        <p:spPr/>
        <p:txBody>
          <a:bodyPr>
            <a:normAutofit fontScale="90000"/>
          </a:bodyPr>
          <a:lstStyle/>
          <a:p>
            <a:pPr>
              <a:lnSpc>
                <a:spcPct val="100000"/>
              </a:lnSpc>
            </a:pPr>
            <a:r>
              <a:rPr lang="en-GB" sz="4000" dirty="0"/>
              <a:t>Let’s go to back to the beginning: Anterior eye</a:t>
            </a:r>
            <a:r>
              <a:rPr lang="en-GB" sz="4000" baseline="30000" dirty="0"/>
              <a:t>1</a:t>
            </a:r>
            <a:r>
              <a:rPr lang="en-GB" dirty="0">
                <a:solidFill>
                  <a:schemeClr val="tx1"/>
                </a:solidFill>
                <a:latin typeface="Helvetica Neue" panose="02000503000000020004"/>
              </a:rPr>
              <a:t>	</a:t>
            </a:r>
          </a:p>
        </p:txBody>
      </p:sp>
      <p:sp>
        <p:nvSpPr>
          <p:cNvPr id="3" name="Text Placeholder 2">
            <a:extLst>
              <a:ext uri="{FF2B5EF4-FFF2-40B4-BE49-F238E27FC236}">
                <a16:creationId xmlns:a16="http://schemas.microsoft.com/office/drawing/2014/main" id="{272E762B-E8E8-04FB-057E-72E537BD70B2}"/>
              </a:ext>
            </a:extLst>
          </p:cNvPr>
          <p:cNvSpPr>
            <a:spLocks noGrp="1"/>
          </p:cNvSpPr>
          <p:nvPr>
            <p:ph idx="1"/>
          </p:nvPr>
        </p:nvSpPr>
        <p:spPr>
          <a:xfrm>
            <a:off x="262464" y="1644242"/>
            <a:ext cx="6482149" cy="4340505"/>
          </a:xfrm>
        </p:spPr>
        <p:txBody>
          <a:bodyPr>
            <a:normAutofit/>
          </a:bodyPr>
          <a:lstStyle/>
          <a:p>
            <a:pPr marL="457200" indent="-457200">
              <a:buFont typeface="Arial" panose="020B0604020202020204" pitchFamily="34" charset="0"/>
              <a:buChar char="•"/>
            </a:pPr>
            <a:r>
              <a:rPr lang="en-GB" sz="2500" dirty="0">
                <a:solidFill>
                  <a:schemeClr val="bg1">
                    <a:lumMod val="50000"/>
                  </a:schemeClr>
                </a:solidFill>
              </a:rPr>
              <a:t>The cornea is the most fragile external structure of the body. </a:t>
            </a:r>
          </a:p>
          <a:p>
            <a:pPr marL="457200" indent="-457200">
              <a:buFont typeface="Arial" panose="020B0604020202020204" pitchFamily="34" charset="0"/>
              <a:buChar char="•"/>
            </a:pPr>
            <a:r>
              <a:rPr lang="en-GB" sz="2500" dirty="0">
                <a:solidFill>
                  <a:schemeClr val="bg1">
                    <a:lumMod val="50000"/>
                  </a:schemeClr>
                </a:solidFill>
              </a:rPr>
              <a:t>Healthy eyelid contains a lamellar structure with fine skin with conjunctiva on the inner surface.</a:t>
            </a:r>
          </a:p>
          <a:p>
            <a:pPr marL="457200" indent="-457200">
              <a:buFont typeface="Arial" panose="020B0604020202020204" pitchFamily="34" charset="0"/>
              <a:buChar char="•"/>
            </a:pPr>
            <a:r>
              <a:rPr lang="en-GB" sz="2500" dirty="0">
                <a:solidFill>
                  <a:schemeClr val="bg1">
                    <a:lumMod val="50000"/>
                  </a:schemeClr>
                </a:solidFill>
              </a:rPr>
              <a:t>Tear film forms a highly important layer between eyelid and surface of eye. </a:t>
            </a:r>
          </a:p>
          <a:p>
            <a:pPr marL="285750" indent="-285750">
              <a:buFontTx/>
              <a:buChar char="-"/>
            </a:pPr>
            <a:endParaRPr lang="en-GB" sz="2500" dirty="0">
              <a:solidFill>
                <a:schemeClr val="bg1">
                  <a:lumMod val="50000"/>
                </a:schemeClr>
              </a:solidFill>
            </a:endParaRPr>
          </a:p>
        </p:txBody>
      </p:sp>
      <p:sp>
        <p:nvSpPr>
          <p:cNvPr id="4" name="Text Placeholder 3">
            <a:extLst>
              <a:ext uri="{FF2B5EF4-FFF2-40B4-BE49-F238E27FC236}">
                <a16:creationId xmlns:a16="http://schemas.microsoft.com/office/drawing/2014/main" id="{2DA6DB82-E9D9-71B0-E316-88550ACF4C83}"/>
              </a:ext>
            </a:extLst>
          </p:cNvPr>
          <p:cNvSpPr>
            <a:spLocks noGrp="1"/>
          </p:cNvSpPr>
          <p:nvPr>
            <p:ph type="body" sz="quarter" idx="4294967295"/>
          </p:nvPr>
        </p:nvSpPr>
        <p:spPr>
          <a:xfrm>
            <a:off x="7377991" y="5257559"/>
            <a:ext cx="3361957" cy="382587"/>
          </a:xfrm>
          <a:solidFill>
            <a:schemeClr val="bg1"/>
          </a:solidFill>
        </p:spPr>
        <p:txBody>
          <a:bodyPr>
            <a:normAutofit/>
          </a:bodyPr>
          <a:lstStyle/>
          <a:p>
            <a:pPr marL="0" indent="0">
              <a:buNone/>
            </a:pPr>
            <a:r>
              <a:rPr lang="en-GB" sz="1600" dirty="0">
                <a:solidFill>
                  <a:schemeClr val="tx1"/>
                </a:solidFill>
                <a:latin typeface="Helvetica Neue" panose="02000503000000020004"/>
              </a:rPr>
              <a:t>Eyelids protecting corneal surface</a:t>
            </a:r>
          </a:p>
        </p:txBody>
      </p:sp>
      <p:sp>
        <p:nvSpPr>
          <p:cNvPr id="6" name="TextBox 5">
            <a:extLst>
              <a:ext uri="{FF2B5EF4-FFF2-40B4-BE49-F238E27FC236}">
                <a16:creationId xmlns:a16="http://schemas.microsoft.com/office/drawing/2014/main" id="{72D506BB-2053-A0E1-FF0D-BEA124D10441}"/>
              </a:ext>
            </a:extLst>
          </p:cNvPr>
          <p:cNvSpPr txBox="1"/>
          <p:nvPr/>
        </p:nvSpPr>
        <p:spPr>
          <a:xfrm>
            <a:off x="136690" y="6317183"/>
            <a:ext cx="11150571" cy="230832"/>
          </a:xfrm>
          <a:prstGeom prst="rect">
            <a:avLst/>
          </a:prstGeom>
          <a:no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white">
                    <a:lumMod val="50000"/>
                  </a:prstClr>
                </a:solidFill>
                <a:effectLst/>
                <a:uLnTx/>
                <a:uFillTx/>
                <a:latin typeface="Corbel" panose="020B0503020204020204"/>
                <a:ea typeface="+mn-ea"/>
                <a:cs typeface="+mn-cs"/>
              </a:rPr>
              <a:t>1. Benitez-del-Castillo, J.M., 2012. How to promote and preserve eyelid health. </a:t>
            </a:r>
            <a:r>
              <a:rPr kumimoji="0" lang="en-GB" sz="900" b="0" i="1" u="none" strike="noStrike" kern="1200" cap="none" spc="0" normalizeH="0" baseline="0" noProof="0" dirty="0">
                <a:ln>
                  <a:noFill/>
                </a:ln>
                <a:solidFill>
                  <a:prstClr val="white">
                    <a:lumMod val="50000"/>
                  </a:prstClr>
                </a:solidFill>
                <a:effectLst/>
                <a:uLnTx/>
                <a:uFillTx/>
                <a:latin typeface="Corbel" panose="020B0503020204020204"/>
                <a:ea typeface="+mn-ea"/>
                <a:cs typeface="+mn-cs"/>
              </a:rPr>
              <a:t>Clinical Ophthalmology</a:t>
            </a:r>
            <a:r>
              <a:rPr kumimoji="0" lang="en-GB" sz="900" b="0" i="0" u="none" strike="noStrike" kern="1200" cap="none" spc="0" normalizeH="0" baseline="0" noProof="0" dirty="0">
                <a:ln>
                  <a:noFill/>
                </a:ln>
                <a:solidFill>
                  <a:prstClr val="white">
                    <a:lumMod val="50000"/>
                  </a:prstClr>
                </a:solidFill>
                <a:effectLst/>
                <a:uLnTx/>
                <a:uFillTx/>
                <a:latin typeface="Corbel" panose="020B0503020204020204"/>
                <a:ea typeface="+mn-ea"/>
                <a:cs typeface="+mn-cs"/>
              </a:rPr>
              <a:t>, pp.1689-1698.</a:t>
            </a:r>
          </a:p>
        </p:txBody>
      </p:sp>
      <p:pic>
        <p:nvPicPr>
          <p:cNvPr id="8" name="Picture 7">
            <a:extLst>
              <a:ext uri="{FF2B5EF4-FFF2-40B4-BE49-F238E27FC236}">
                <a16:creationId xmlns:a16="http://schemas.microsoft.com/office/drawing/2014/main" id="{47E2FAD3-D74D-BDE3-3615-3C1BAE6778A2}"/>
              </a:ext>
            </a:extLst>
          </p:cNvPr>
          <p:cNvPicPr>
            <a:picLocks noChangeAspect="1"/>
          </p:cNvPicPr>
          <p:nvPr/>
        </p:nvPicPr>
        <p:blipFill rotWithShape="1">
          <a:blip r:embed="rId3"/>
          <a:srcRect l="1" r="-268" b="8987"/>
          <a:stretch/>
        </p:blipFill>
        <p:spPr>
          <a:xfrm>
            <a:off x="7568751" y="1525857"/>
            <a:ext cx="3090092" cy="3598357"/>
          </a:xfrm>
          <a:prstGeom prst="rect">
            <a:avLst/>
          </a:prstGeom>
        </p:spPr>
      </p:pic>
    </p:spTree>
    <p:extLst>
      <p:ext uri="{BB962C8B-B14F-4D97-AF65-F5344CB8AC3E}">
        <p14:creationId xmlns:p14="http://schemas.microsoft.com/office/powerpoint/2010/main" val="2797396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75F22E-FCFD-1795-4D49-B13ABE785563}"/>
              </a:ext>
            </a:extLst>
          </p:cNvPr>
          <p:cNvSpPr>
            <a:spLocks noGrp="1"/>
          </p:cNvSpPr>
          <p:nvPr>
            <p:ph type="title"/>
          </p:nvPr>
        </p:nvSpPr>
        <p:spPr/>
        <p:txBody>
          <a:bodyPr>
            <a:normAutofit/>
          </a:bodyPr>
          <a:lstStyle/>
          <a:p>
            <a:r>
              <a:rPr lang="en-GB" sz="4000" dirty="0">
                <a:latin typeface="+mn-lt"/>
              </a:rPr>
              <a:t>Bacterial Conjunctivitis – what is it?</a:t>
            </a:r>
            <a:endParaRPr lang="en-GB" sz="4000" baseline="30000" dirty="0">
              <a:latin typeface="+mn-lt"/>
            </a:endParaRPr>
          </a:p>
        </p:txBody>
      </p:sp>
      <p:sp>
        <p:nvSpPr>
          <p:cNvPr id="3" name="Text Placeholder 2">
            <a:extLst>
              <a:ext uri="{FF2B5EF4-FFF2-40B4-BE49-F238E27FC236}">
                <a16:creationId xmlns:a16="http://schemas.microsoft.com/office/drawing/2014/main" id="{A1CD647F-DB05-0381-5156-EA59B51808DE}"/>
              </a:ext>
            </a:extLst>
          </p:cNvPr>
          <p:cNvSpPr>
            <a:spLocks noGrp="1"/>
          </p:cNvSpPr>
          <p:nvPr>
            <p:ph idx="1"/>
          </p:nvPr>
        </p:nvSpPr>
        <p:spPr>
          <a:xfrm>
            <a:off x="262464" y="1644242"/>
            <a:ext cx="6619599" cy="4340505"/>
          </a:xfrm>
        </p:spPr>
        <p:txBody>
          <a:bodyPr>
            <a:normAutofit/>
          </a:bodyPr>
          <a:lstStyle/>
          <a:p>
            <a:r>
              <a:rPr lang="en-GB" sz="2500" dirty="0"/>
              <a:t>Conjunctivitis is characterised by inflammation and swelling of the conjunctival tissue, accompanied by engorgement of the blood vessels, ocular discharge and pain</a:t>
            </a:r>
            <a:r>
              <a:rPr lang="en-GB" sz="2800" baseline="30000" dirty="0"/>
              <a:t> 1</a:t>
            </a:r>
            <a:r>
              <a:rPr lang="en-GB" sz="2500" dirty="0"/>
              <a:t>.</a:t>
            </a:r>
          </a:p>
          <a:p>
            <a:r>
              <a:rPr lang="en-GB" sz="2500" dirty="0"/>
              <a:t>Can result from </a:t>
            </a:r>
            <a:r>
              <a:rPr lang="en-GB" sz="2500" dirty="0">
                <a:solidFill>
                  <a:srgbClr val="727272"/>
                </a:solidFill>
              </a:rPr>
              <a:t>direct</a:t>
            </a:r>
            <a:r>
              <a:rPr lang="en-GB" sz="2500" dirty="0"/>
              <a:t> contact with infected individuals or abnormal growth of conjunctival flora</a:t>
            </a:r>
            <a:r>
              <a:rPr lang="en-GB" sz="2800" baseline="30000" dirty="0"/>
              <a:t> 1</a:t>
            </a:r>
            <a:r>
              <a:rPr lang="en-GB" sz="2500" dirty="0"/>
              <a:t>.</a:t>
            </a:r>
          </a:p>
          <a:p>
            <a:r>
              <a:rPr lang="en-GB" sz="2500" dirty="0"/>
              <a:t>Children and the elderly have an increased risk of bacterial conjunctivitis².</a:t>
            </a:r>
          </a:p>
          <a:p>
            <a:r>
              <a:rPr lang="en-GB" sz="2500" dirty="0"/>
              <a:t>In over 60% of cases, they self-resolve within one-two weeks</a:t>
            </a:r>
            <a:r>
              <a:rPr lang="en-GB" sz="2800" baseline="30000" dirty="0"/>
              <a:t> 1</a:t>
            </a:r>
            <a:r>
              <a:rPr lang="en-GB" sz="2500" dirty="0"/>
              <a:t>. </a:t>
            </a:r>
          </a:p>
        </p:txBody>
      </p:sp>
      <p:pic>
        <p:nvPicPr>
          <p:cNvPr id="5" name="Picture 4">
            <a:extLst>
              <a:ext uri="{FF2B5EF4-FFF2-40B4-BE49-F238E27FC236}">
                <a16:creationId xmlns:a16="http://schemas.microsoft.com/office/drawing/2014/main" id="{877E05BD-271C-D348-2B3F-C257343614A3}"/>
              </a:ext>
            </a:extLst>
          </p:cNvPr>
          <p:cNvPicPr>
            <a:picLocks noChangeAspect="1"/>
          </p:cNvPicPr>
          <p:nvPr/>
        </p:nvPicPr>
        <p:blipFill rotWithShape="1">
          <a:blip r:embed="rId3"/>
          <a:srcRect l="6143" t="5848" r="2865" b="7069"/>
          <a:stretch/>
        </p:blipFill>
        <p:spPr>
          <a:xfrm>
            <a:off x="8160333" y="3309030"/>
            <a:ext cx="3546606" cy="1599589"/>
          </a:xfrm>
          <a:prstGeom prst="rect">
            <a:avLst/>
          </a:prstGeom>
        </p:spPr>
      </p:pic>
      <p:pic>
        <p:nvPicPr>
          <p:cNvPr id="6" name="Picture 5">
            <a:extLst>
              <a:ext uri="{FF2B5EF4-FFF2-40B4-BE49-F238E27FC236}">
                <a16:creationId xmlns:a16="http://schemas.microsoft.com/office/drawing/2014/main" id="{4F3E2ABD-0B3E-0E8F-248D-687C8C167472}"/>
              </a:ext>
            </a:extLst>
          </p:cNvPr>
          <p:cNvPicPr>
            <a:picLocks noChangeAspect="1"/>
          </p:cNvPicPr>
          <p:nvPr/>
        </p:nvPicPr>
        <p:blipFill rotWithShape="1">
          <a:blip r:embed="rId4"/>
          <a:srcRect l="2557" t="8730" r="3521" b="8998"/>
          <a:stretch/>
        </p:blipFill>
        <p:spPr>
          <a:xfrm>
            <a:off x="8160333" y="1644242"/>
            <a:ext cx="3543451" cy="1438695"/>
          </a:xfrm>
          <a:prstGeom prst="rect">
            <a:avLst/>
          </a:prstGeom>
        </p:spPr>
      </p:pic>
      <p:sp>
        <p:nvSpPr>
          <p:cNvPr id="7" name="TextBox 6">
            <a:extLst>
              <a:ext uri="{FF2B5EF4-FFF2-40B4-BE49-F238E27FC236}">
                <a16:creationId xmlns:a16="http://schemas.microsoft.com/office/drawing/2014/main" id="{52AC0B88-A4E0-60A1-B6FA-A39565842CC3}"/>
              </a:ext>
            </a:extLst>
          </p:cNvPr>
          <p:cNvSpPr txBox="1"/>
          <p:nvPr/>
        </p:nvSpPr>
        <p:spPr>
          <a:xfrm>
            <a:off x="166772" y="6210840"/>
            <a:ext cx="8319962" cy="369332"/>
          </a:xfrm>
          <a:prstGeom prst="rect">
            <a:avLst/>
          </a:prstGeom>
          <a:noFill/>
        </p:spPr>
        <p:txBody>
          <a:bodyPr wrap="square">
            <a:spAutoFit/>
          </a:bodyPr>
          <a:lstStyle/>
          <a:p>
            <a:r>
              <a:rPr lang="en-GB" sz="900" dirty="0">
                <a:solidFill>
                  <a:srgbClr val="727272"/>
                </a:solidFill>
                <a:cs typeface="Helvetica" panose="020B0604020202020204" pitchFamily="34" charset="0"/>
              </a:rPr>
              <a:t>1</a:t>
            </a:r>
            <a:r>
              <a:rPr lang="en-GB" sz="900" b="0" i="0" dirty="0">
                <a:solidFill>
                  <a:srgbClr val="727272"/>
                </a:solidFill>
                <a:effectLst/>
                <a:cs typeface="Helvetica" panose="020B0604020202020204" pitchFamily="34" charset="0"/>
              </a:rPr>
              <a:t>. Azari, A.A. and Arabi, A., 2020. Conjunctivitis: a systematic review. </a:t>
            </a:r>
            <a:r>
              <a:rPr lang="en-GB" sz="900" b="0" i="1" dirty="0">
                <a:solidFill>
                  <a:srgbClr val="727272"/>
                </a:solidFill>
                <a:effectLst/>
                <a:cs typeface="Helvetica" panose="020B0604020202020204" pitchFamily="34" charset="0"/>
              </a:rPr>
              <a:t>Journal of ophthalmic &amp; vision research</a:t>
            </a:r>
            <a:r>
              <a:rPr lang="en-GB" sz="900" b="0" i="0" dirty="0">
                <a:solidFill>
                  <a:srgbClr val="727272"/>
                </a:solidFill>
                <a:effectLst/>
                <a:cs typeface="Helvetica" panose="020B0604020202020204" pitchFamily="34" charset="0"/>
              </a:rPr>
              <a:t>, </a:t>
            </a:r>
            <a:r>
              <a:rPr lang="en-GB" sz="900" b="0" i="1" dirty="0">
                <a:solidFill>
                  <a:srgbClr val="727272"/>
                </a:solidFill>
                <a:effectLst/>
                <a:cs typeface="Helvetica" panose="020B0604020202020204" pitchFamily="34" charset="0"/>
              </a:rPr>
              <a:t>15</a:t>
            </a:r>
            <a:r>
              <a:rPr lang="en-GB" sz="900" b="0" i="0" dirty="0">
                <a:solidFill>
                  <a:srgbClr val="727272"/>
                </a:solidFill>
                <a:effectLst/>
                <a:cs typeface="Helvetica" panose="020B0604020202020204" pitchFamily="34" charset="0"/>
              </a:rPr>
              <a:t>(3), p.372. 2. </a:t>
            </a:r>
            <a:r>
              <a:rPr lang="en-GB" sz="900" dirty="0">
                <a:solidFill>
                  <a:srgbClr val="727272"/>
                </a:solidFill>
              </a:rPr>
              <a:t>Conjunctivitis (bacterial) - College of Optometrists (college-optometrists.org)</a:t>
            </a:r>
            <a:endParaRPr lang="en-GB" sz="900" dirty="0">
              <a:solidFill>
                <a:srgbClr val="727272"/>
              </a:solidFill>
              <a:cs typeface="Helvetica" panose="020B0604020202020204" pitchFamily="34" charset="0"/>
            </a:endParaRPr>
          </a:p>
        </p:txBody>
      </p:sp>
    </p:spTree>
    <p:extLst>
      <p:ext uri="{BB962C8B-B14F-4D97-AF65-F5344CB8AC3E}">
        <p14:creationId xmlns:p14="http://schemas.microsoft.com/office/powerpoint/2010/main" val="3217824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75F22E-FCFD-1795-4D49-B13ABE785563}"/>
              </a:ext>
            </a:extLst>
          </p:cNvPr>
          <p:cNvSpPr>
            <a:spLocks noGrp="1"/>
          </p:cNvSpPr>
          <p:nvPr>
            <p:ph type="title"/>
          </p:nvPr>
        </p:nvSpPr>
        <p:spPr/>
        <p:txBody>
          <a:bodyPr>
            <a:normAutofit fontScale="90000"/>
          </a:bodyPr>
          <a:lstStyle/>
          <a:p>
            <a:r>
              <a:rPr lang="en-GB" sz="4000" dirty="0"/>
              <a:t>Bacterial Conjunctivitis –Signs and Symptoms</a:t>
            </a:r>
            <a:r>
              <a:rPr lang="en-GB" sz="4000" baseline="30000" dirty="0"/>
              <a:t>1</a:t>
            </a:r>
          </a:p>
        </p:txBody>
      </p:sp>
      <p:sp>
        <p:nvSpPr>
          <p:cNvPr id="3" name="Text Placeholder 2">
            <a:extLst>
              <a:ext uri="{FF2B5EF4-FFF2-40B4-BE49-F238E27FC236}">
                <a16:creationId xmlns:a16="http://schemas.microsoft.com/office/drawing/2014/main" id="{A1CD647F-DB05-0381-5156-EA59B51808DE}"/>
              </a:ext>
            </a:extLst>
          </p:cNvPr>
          <p:cNvSpPr>
            <a:spLocks noGrp="1"/>
          </p:cNvSpPr>
          <p:nvPr>
            <p:ph idx="1"/>
          </p:nvPr>
        </p:nvSpPr>
        <p:spPr>
          <a:xfrm>
            <a:off x="262464" y="1644242"/>
            <a:ext cx="7319017" cy="4340505"/>
          </a:xfrm>
        </p:spPr>
        <p:txBody>
          <a:bodyPr>
            <a:normAutofit fontScale="85000" lnSpcReduction="20000"/>
          </a:bodyPr>
          <a:lstStyle/>
          <a:p>
            <a:pPr marL="0" indent="0">
              <a:buNone/>
            </a:pPr>
            <a:r>
              <a:rPr lang="en-GB" sz="2500" dirty="0"/>
              <a:t>Signs</a:t>
            </a:r>
          </a:p>
          <a:p>
            <a:r>
              <a:rPr lang="en-GB" sz="2500" dirty="0"/>
              <a:t>Lid crusting</a:t>
            </a:r>
          </a:p>
          <a:p>
            <a:r>
              <a:rPr lang="en-GB" sz="2500" dirty="0"/>
              <a:t>Purulent or mucopurulent discharge</a:t>
            </a:r>
          </a:p>
          <a:p>
            <a:r>
              <a:rPr lang="en-GB" sz="2500" dirty="0"/>
              <a:t>Conjunctival hyperaemia</a:t>
            </a:r>
          </a:p>
          <a:p>
            <a:r>
              <a:rPr lang="en-GB" sz="2500" dirty="0"/>
              <a:t>Normally no corneal involvement  </a:t>
            </a:r>
          </a:p>
          <a:p>
            <a:pPr marL="0" indent="0">
              <a:buNone/>
            </a:pPr>
            <a:endParaRPr lang="en-GB" sz="2500" dirty="0"/>
          </a:p>
          <a:p>
            <a:pPr marL="0" indent="0">
              <a:buNone/>
            </a:pPr>
            <a:r>
              <a:rPr lang="en-GB" sz="2500" dirty="0"/>
              <a:t>Symptoms</a:t>
            </a:r>
          </a:p>
          <a:p>
            <a:r>
              <a:rPr lang="en-GB" sz="2500" dirty="0"/>
              <a:t>Redness</a:t>
            </a:r>
          </a:p>
          <a:p>
            <a:r>
              <a:rPr lang="en-GB" sz="2500" dirty="0"/>
              <a:t>Discomfort – burning/grittiness</a:t>
            </a:r>
          </a:p>
          <a:p>
            <a:r>
              <a:rPr lang="en-GB" sz="2500" dirty="0"/>
              <a:t>Discharge</a:t>
            </a:r>
          </a:p>
          <a:p>
            <a:r>
              <a:rPr lang="en-GB" sz="2500" dirty="0"/>
              <a:t>Crusting of lids/difficult to open in the morning</a:t>
            </a:r>
          </a:p>
          <a:p>
            <a:endParaRPr lang="en-GB" sz="2500" dirty="0"/>
          </a:p>
        </p:txBody>
      </p:sp>
      <p:sp>
        <p:nvSpPr>
          <p:cNvPr id="7" name="TextBox 6">
            <a:extLst>
              <a:ext uri="{FF2B5EF4-FFF2-40B4-BE49-F238E27FC236}">
                <a16:creationId xmlns:a16="http://schemas.microsoft.com/office/drawing/2014/main" id="{52AC0B88-A4E0-60A1-B6FA-A39565842CC3}"/>
              </a:ext>
            </a:extLst>
          </p:cNvPr>
          <p:cNvSpPr txBox="1"/>
          <p:nvPr/>
        </p:nvSpPr>
        <p:spPr>
          <a:xfrm>
            <a:off x="262464" y="6147905"/>
            <a:ext cx="9783410"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solidFill>
                  <a:srgbClr val="727272"/>
                </a:solidFill>
                <a:latin typeface="Corbel" panose="020B0503020204020204"/>
                <a:cs typeface="Helvetica" panose="020B0604020202020204" pitchFamily="34" charset="0"/>
              </a:rPr>
              <a:t>1</a:t>
            </a:r>
            <a:r>
              <a:rPr kumimoji="0" lang="en-GB" sz="1000" b="0" i="0" u="none" strike="noStrike" kern="1200" cap="none" spc="0" normalizeH="0" baseline="0" noProof="0" dirty="0">
                <a:ln>
                  <a:noFill/>
                </a:ln>
                <a:solidFill>
                  <a:srgbClr val="727272"/>
                </a:solidFill>
                <a:effectLst/>
                <a:uLnTx/>
                <a:uFillTx/>
                <a:latin typeface="Corbel" panose="020B0503020204020204"/>
                <a:ea typeface="+mn-ea"/>
                <a:cs typeface="+mn-cs"/>
              </a:rPr>
              <a:t>. College of Optometrist 2024. Clinical Management Guidelines of Conjunctivitis (Bacterial). Available at:</a:t>
            </a:r>
            <a:r>
              <a:rPr lang="en-GB" sz="1000" dirty="0">
                <a:solidFill>
                  <a:srgbClr val="727272"/>
                </a:solidFill>
              </a:rPr>
              <a:t>https://www.college-optometrists.org/clinical-guidance/clinical-management-guidelines/conjunctivitis_bacterial</a:t>
            </a:r>
            <a:endParaRPr kumimoji="0" lang="en-GB" sz="1000" b="0" i="0" u="none" strike="noStrike" kern="1200" cap="none" spc="0" normalizeH="0" baseline="0" noProof="0" dirty="0">
              <a:ln>
                <a:noFill/>
              </a:ln>
              <a:solidFill>
                <a:srgbClr val="727272"/>
              </a:solidFill>
              <a:effectLst/>
              <a:uLnTx/>
              <a:uFillTx/>
              <a:latin typeface="Corbel" panose="020B0503020204020204"/>
              <a:ea typeface="+mn-ea"/>
              <a:cs typeface="Helvetica" panose="020B0604020202020204" pitchFamily="34" charset="0"/>
            </a:endParaRPr>
          </a:p>
        </p:txBody>
      </p:sp>
    </p:spTree>
    <p:extLst>
      <p:ext uri="{BB962C8B-B14F-4D97-AF65-F5344CB8AC3E}">
        <p14:creationId xmlns:p14="http://schemas.microsoft.com/office/powerpoint/2010/main" val="3604194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8F0E2B-F0CC-7542-7E15-3108234615D1}"/>
              </a:ext>
            </a:extLst>
          </p:cNvPr>
          <p:cNvSpPr>
            <a:spLocks noGrp="1"/>
          </p:cNvSpPr>
          <p:nvPr>
            <p:ph type="title"/>
          </p:nvPr>
        </p:nvSpPr>
        <p:spPr/>
        <p:txBody>
          <a:bodyPr/>
          <a:lstStyle/>
          <a:p>
            <a:r>
              <a:rPr lang="en-GB" dirty="0"/>
              <a:t>Bacterial Conjunctivitis – Management</a:t>
            </a:r>
            <a:r>
              <a:rPr lang="en-GB" sz="3600" baseline="30000" dirty="0"/>
              <a:t> 1</a:t>
            </a:r>
            <a:endParaRPr lang="en-GB" dirty="0"/>
          </a:p>
        </p:txBody>
      </p:sp>
      <p:sp>
        <p:nvSpPr>
          <p:cNvPr id="3" name="Content Placeholder 2">
            <a:extLst>
              <a:ext uri="{FF2B5EF4-FFF2-40B4-BE49-F238E27FC236}">
                <a16:creationId xmlns:a16="http://schemas.microsoft.com/office/drawing/2014/main" id="{3B2A9042-97A5-A060-FBFB-4AC221554FCD}"/>
              </a:ext>
            </a:extLst>
          </p:cNvPr>
          <p:cNvSpPr>
            <a:spLocks noGrp="1"/>
          </p:cNvSpPr>
          <p:nvPr>
            <p:ph idx="1"/>
          </p:nvPr>
        </p:nvSpPr>
        <p:spPr>
          <a:xfrm>
            <a:off x="262464" y="1644242"/>
            <a:ext cx="6252636" cy="4340505"/>
          </a:xfrm>
        </p:spPr>
        <p:txBody>
          <a:bodyPr/>
          <a:lstStyle/>
          <a:p>
            <a:pPr marL="0" indent="0">
              <a:buNone/>
            </a:pPr>
            <a:r>
              <a:rPr lang="en-GB" b="1" dirty="0"/>
              <a:t>Non-pharmacological:</a:t>
            </a:r>
          </a:p>
          <a:p>
            <a:r>
              <a:rPr lang="en-GB" dirty="0"/>
              <a:t> Keep eye area clean with sterile wipes</a:t>
            </a:r>
          </a:p>
          <a:p>
            <a:r>
              <a:rPr lang="en-GB" dirty="0">
                <a:cs typeface="Helvetica" panose="020B0604020202020204" pitchFamily="34" charset="0"/>
              </a:rPr>
              <a:t>Advise patient of contagious nature (no sharing of towels)</a:t>
            </a:r>
          </a:p>
          <a:p>
            <a:r>
              <a:rPr lang="en-GB" dirty="0">
                <a:cs typeface="Helvetica" panose="020B0604020202020204" pitchFamily="34" charset="0"/>
              </a:rPr>
              <a:t>Cease CL wear (if patient CL wearer) until clear.</a:t>
            </a:r>
          </a:p>
          <a:p>
            <a:pPr marL="0" indent="0">
              <a:buNone/>
            </a:pPr>
            <a:r>
              <a:rPr lang="en-GB" b="1" dirty="0"/>
              <a:t>Pharmacological:</a:t>
            </a:r>
            <a:endParaRPr lang="en-GB" dirty="0"/>
          </a:p>
          <a:p>
            <a:r>
              <a:rPr lang="en-GB" dirty="0">
                <a:cs typeface="Helvetica" panose="020B0604020202020204" pitchFamily="34" charset="0"/>
              </a:rPr>
              <a:t>All non-pharmacological</a:t>
            </a:r>
          </a:p>
          <a:p>
            <a:r>
              <a:rPr lang="en-GB" dirty="0">
                <a:cs typeface="Helvetica" panose="020B0604020202020204" pitchFamily="34" charset="0"/>
              </a:rPr>
              <a:t>Topical antibiotics – the potential benefit of antibiotics need to be balanced against the risk of antibiotic resistance.</a:t>
            </a:r>
          </a:p>
          <a:p>
            <a:endParaRPr lang="en-GB" dirty="0"/>
          </a:p>
          <a:p>
            <a:endParaRPr lang="en-GB" dirty="0"/>
          </a:p>
          <a:p>
            <a:endParaRPr lang="en-GB" dirty="0"/>
          </a:p>
        </p:txBody>
      </p:sp>
      <p:sp>
        <p:nvSpPr>
          <p:cNvPr id="5" name="TextBox 4">
            <a:extLst>
              <a:ext uri="{FF2B5EF4-FFF2-40B4-BE49-F238E27FC236}">
                <a16:creationId xmlns:a16="http://schemas.microsoft.com/office/drawing/2014/main" id="{CC6219BC-190F-F534-74E8-204526999A13}"/>
              </a:ext>
            </a:extLst>
          </p:cNvPr>
          <p:cNvSpPr txBox="1"/>
          <p:nvPr/>
        </p:nvSpPr>
        <p:spPr>
          <a:xfrm>
            <a:off x="262464" y="6048810"/>
            <a:ext cx="8319962" cy="43088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rgbClr val="727272"/>
                </a:solidFill>
                <a:cs typeface="Helvetica" panose="020B0604020202020204" pitchFamily="34" charset="0"/>
              </a:rPr>
              <a:t>1</a:t>
            </a:r>
            <a:r>
              <a:rPr kumimoji="0" lang="en-GB" sz="1100" b="0" i="0" u="none" strike="noStrike" kern="1200" cap="none" spc="0" normalizeH="0" baseline="0" noProof="0" dirty="0">
                <a:ln>
                  <a:noFill/>
                </a:ln>
                <a:solidFill>
                  <a:srgbClr val="727272"/>
                </a:solidFill>
                <a:effectLst/>
                <a:uLnTx/>
                <a:uFillTx/>
                <a:ea typeface="+mn-ea"/>
                <a:cs typeface="+mn-cs"/>
              </a:rPr>
              <a:t>. College of Optometrist 2024. Clinical Management Guidelines of Conjunctivitis (Bacterial). Available at:</a:t>
            </a:r>
            <a:r>
              <a:rPr lang="en-GB" sz="1100" dirty="0">
                <a:solidFill>
                  <a:srgbClr val="727272"/>
                </a:solidFill>
              </a:rPr>
              <a:t>https://www.college-optometrists.org/clinical-guidance/clinical-management-guidelines/conjunctivitis_bacterial</a:t>
            </a:r>
            <a:endParaRPr kumimoji="0" lang="en-GB" sz="1100" b="0" i="0" u="none" strike="noStrike" kern="1200" cap="none" spc="0" normalizeH="0" baseline="0" noProof="0" dirty="0">
              <a:ln>
                <a:noFill/>
              </a:ln>
              <a:solidFill>
                <a:srgbClr val="727272"/>
              </a:solidFill>
              <a:effectLst/>
              <a:uLnTx/>
              <a:uFillTx/>
              <a:ea typeface="+mn-ea"/>
              <a:cs typeface="Helvetica" panose="020B0604020202020204" pitchFamily="34" charset="0"/>
            </a:endParaRPr>
          </a:p>
        </p:txBody>
      </p:sp>
    </p:spTree>
    <p:extLst>
      <p:ext uri="{BB962C8B-B14F-4D97-AF65-F5344CB8AC3E}">
        <p14:creationId xmlns:p14="http://schemas.microsoft.com/office/powerpoint/2010/main" val="64212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215A4-E1C2-52B4-33EA-71A7F751953C}"/>
              </a:ext>
            </a:extLst>
          </p:cNvPr>
          <p:cNvSpPr>
            <a:spLocks noGrp="1"/>
          </p:cNvSpPr>
          <p:nvPr>
            <p:ph type="title"/>
          </p:nvPr>
        </p:nvSpPr>
        <p:spPr/>
        <p:txBody>
          <a:bodyPr/>
          <a:lstStyle/>
          <a:p>
            <a:r>
              <a:rPr lang="en-GB" dirty="0"/>
              <a:t>Viral Conjunctivitis¹ </a:t>
            </a:r>
          </a:p>
        </p:txBody>
      </p:sp>
      <p:sp>
        <p:nvSpPr>
          <p:cNvPr id="3" name="Content Placeholder 2">
            <a:extLst>
              <a:ext uri="{FF2B5EF4-FFF2-40B4-BE49-F238E27FC236}">
                <a16:creationId xmlns:a16="http://schemas.microsoft.com/office/drawing/2014/main" id="{7F51CF91-A98B-C34B-7451-E136D8FFBD0E}"/>
              </a:ext>
            </a:extLst>
          </p:cNvPr>
          <p:cNvSpPr>
            <a:spLocks noGrp="1"/>
          </p:cNvSpPr>
          <p:nvPr>
            <p:ph idx="1"/>
          </p:nvPr>
        </p:nvSpPr>
        <p:spPr/>
        <p:txBody>
          <a:bodyPr>
            <a:normAutofit/>
          </a:bodyPr>
          <a:lstStyle/>
          <a:p>
            <a:r>
              <a:rPr lang="en-GB" sz="2400" dirty="0">
                <a:solidFill>
                  <a:srgbClr val="727272"/>
                </a:solidFill>
                <a:cs typeface="Helvetica" panose="020B0604020202020204" pitchFamily="34" charset="0"/>
              </a:rPr>
              <a:t>Most common cause of viral conjunctivitis is adenoviruses. </a:t>
            </a:r>
          </a:p>
          <a:p>
            <a:r>
              <a:rPr lang="en-GB" sz="2400" dirty="0">
                <a:solidFill>
                  <a:srgbClr val="727272"/>
                </a:solidFill>
                <a:cs typeface="Helvetica" panose="020B0604020202020204" pitchFamily="34" charset="0"/>
              </a:rPr>
              <a:t>Most cases of viral conjunctivitis are highly contagious for 10-14 days. </a:t>
            </a:r>
          </a:p>
          <a:p>
            <a:r>
              <a:rPr lang="en-GB" sz="2400" b="0" i="0" dirty="0">
                <a:solidFill>
                  <a:srgbClr val="727272"/>
                </a:solidFill>
                <a:effectLst/>
                <a:highlight>
                  <a:srgbClr val="FFFFFF"/>
                </a:highlight>
              </a:rPr>
              <a:t>Washing hands and avoidance of eye contact are key to preventing transmission to others.</a:t>
            </a:r>
            <a:endParaRPr lang="en-GB" sz="2400" dirty="0">
              <a:solidFill>
                <a:srgbClr val="727272"/>
              </a:solidFill>
            </a:endParaRPr>
          </a:p>
        </p:txBody>
      </p:sp>
      <p:pic>
        <p:nvPicPr>
          <p:cNvPr id="4" name="Picture 2" descr="Conjunctivitis Wheaton | Cornea &amp; External Disease St. Charles, IL">
            <a:extLst>
              <a:ext uri="{FF2B5EF4-FFF2-40B4-BE49-F238E27FC236}">
                <a16:creationId xmlns:a16="http://schemas.microsoft.com/office/drawing/2014/main" id="{B922B59E-1E78-459B-5B09-27D4DDAD9E8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889" t="52444" r="51111" b="5324"/>
          <a:stretch/>
        </p:blipFill>
        <p:spPr bwMode="auto">
          <a:xfrm>
            <a:off x="8293109" y="2172494"/>
            <a:ext cx="2456791" cy="225552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CE68CCC1-B792-3D8F-2FAF-A9342F507A56}"/>
              </a:ext>
            </a:extLst>
          </p:cNvPr>
          <p:cNvSpPr txBox="1"/>
          <p:nvPr/>
        </p:nvSpPr>
        <p:spPr>
          <a:xfrm>
            <a:off x="262464" y="6275384"/>
            <a:ext cx="6096000" cy="261610"/>
          </a:xfrm>
          <a:prstGeom prst="rect">
            <a:avLst/>
          </a:prstGeom>
          <a:noFill/>
        </p:spPr>
        <p:txBody>
          <a:bodyPr wrap="square">
            <a:spAutoFit/>
          </a:bodyPr>
          <a:lstStyle/>
          <a:p>
            <a:r>
              <a:rPr lang="en-GB" sz="1100" dirty="0">
                <a:solidFill>
                  <a:srgbClr val="727272"/>
                </a:solidFill>
              </a:rPr>
              <a:t>1. </a:t>
            </a:r>
            <a:r>
              <a:rPr lang="en-GB" sz="1100" b="0" i="0" dirty="0" err="1">
                <a:solidFill>
                  <a:srgbClr val="727272"/>
                </a:solidFill>
                <a:effectLst/>
              </a:rPr>
              <a:t>Solano</a:t>
            </a:r>
            <a:r>
              <a:rPr lang="en-GB" sz="1100" b="0" i="0" dirty="0">
                <a:solidFill>
                  <a:srgbClr val="727272"/>
                </a:solidFill>
                <a:effectLst/>
              </a:rPr>
              <a:t>, D., Fu, L. and </a:t>
            </a:r>
            <a:r>
              <a:rPr lang="en-GB" sz="1100" b="0" i="0" dirty="0" err="1">
                <a:solidFill>
                  <a:srgbClr val="727272"/>
                </a:solidFill>
                <a:effectLst/>
              </a:rPr>
              <a:t>Czyz</a:t>
            </a:r>
            <a:r>
              <a:rPr lang="en-GB" sz="1100" b="0" i="0" dirty="0">
                <a:solidFill>
                  <a:srgbClr val="727272"/>
                </a:solidFill>
                <a:effectLst/>
              </a:rPr>
              <a:t>, C.N., 2017. Viral conjunctivitis.</a:t>
            </a:r>
            <a:endParaRPr lang="en-GB" sz="1100" dirty="0">
              <a:solidFill>
                <a:srgbClr val="727272"/>
              </a:solidFill>
            </a:endParaRPr>
          </a:p>
        </p:txBody>
      </p:sp>
    </p:spTree>
    <p:extLst>
      <p:ext uri="{BB962C8B-B14F-4D97-AF65-F5344CB8AC3E}">
        <p14:creationId xmlns:p14="http://schemas.microsoft.com/office/powerpoint/2010/main" val="1040621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8F0E2B-F0CC-7542-7E15-3108234615D1}"/>
              </a:ext>
            </a:extLst>
          </p:cNvPr>
          <p:cNvSpPr>
            <a:spLocks noGrp="1"/>
          </p:cNvSpPr>
          <p:nvPr>
            <p:ph type="title"/>
          </p:nvPr>
        </p:nvSpPr>
        <p:spPr/>
        <p:txBody>
          <a:bodyPr/>
          <a:lstStyle/>
          <a:p>
            <a:r>
              <a:rPr lang="en-GB" dirty="0">
                <a:latin typeface="+mn-lt"/>
              </a:rPr>
              <a:t>Viral Conjunctivitis – Signs and Symptoms</a:t>
            </a:r>
            <a:r>
              <a:rPr lang="en-GB" sz="3600" baseline="30000" dirty="0">
                <a:latin typeface="+mn-lt"/>
              </a:rPr>
              <a:t> </a:t>
            </a:r>
            <a:endParaRPr lang="en-GB" baseline="30000" dirty="0">
              <a:latin typeface="+mn-lt"/>
            </a:endParaRPr>
          </a:p>
        </p:txBody>
      </p:sp>
      <p:sp>
        <p:nvSpPr>
          <p:cNvPr id="3" name="Content Placeholder 2">
            <a:extLst>
              <a:ext uri="{FF2B5EF4-FFF2-40B4-BE49-F238E27FC236}">
                <a16:creationId xmlns:a16="http://schemas.microsoft.com/office/drawing/2014/main" id="{3B2A9042-97A5-A060-FBFB-4AC221554FCD}"/>
              </a:ext>
            </a:extLst>
          </p:cNvPr>
          <p:cNvSpPr>
            <a:spLocks noGrp="1"/>
          </p:cNvSpPr>
          <p:nvPr>
            <p:ph idx="1"/>
          </p:nvPr>
        </p:nvSpPr>
        <p:spPr>
          <a:xfrm>
            <a:off x="396028" y="1654516"/>
            <a:ext cx="4705361" cy="4340505"/>
          </a:xfrm>
        </p:spPr>
        <p:txBody>
          <a:bodyPr>
            <a:normAutofit/>
          </a:bodyPr>
          <a:lstStyle/>
          <a:p>
            <a:pPr marL="0" indent="0">
              <a:buNone/>
            </a:pPr>
            <a:r>
              <a:rPr lang="en-GB" sz="1800" dirty="0">
                <a:cs typeface="Helvetica" panose="020B0604020202020204" pitchFamily="34" charset="0"/>
              </a:rPr>
              <a:t>Signs¹:</a:t>
            </a:r>
          </a:p>
          <a:p>
            <a:r>
              <a:rPr lang="en-GB" sz="1800" dirty="0">
                <a:cs typeface="Helvetica" panose="020B0604020202020204" pitchFamily="34" charset="0"/>
              </a:rPr>
              <a:t>Conjunctival hyperaemia </a:t>
            </a:r>
          </a:p>
          <a:p>
            <a:r>
              <a:rPr lang="en-GB" sz="1800" dirty="0">
                <a:cs typeface="Helvetica" panose="020B0604020202020204" pitchFamily="34" charset="0"/>
              </a:rPr>
              <a:t>Blood vessel engorgement </a:t>
            </a:r>
          </a:p>
          <a:p>
            <a:r>
              <a:rPr lang="en-GB" sz="1800" dirty="0">
                <a:cs typeface="Helvetica" panose="020B0604020202020204" pitchFamily="34" charset="0"/>
              </a:rPr>
              <a:t>Pseudomembranes</a:t>
            </a:r>
          </a:p>
          <a:p>
            <a:r>
              <a:rPr lang="en-GB" sz="1800" dirty="0" err="1">
                <a:cs typeface="Helvetica" panose="020B0604020202020204" pitchFamily="34" charset="0"/>
              </a:rPr>
              <a:t>Follices</a:t>
            </a:r>
            <a:r>
              <a:rPr lang="en-GB" sz="1800" dirty="0">
                <a:cs typeface="Helvetica" panose="020B0604020202020204" pitchFamily="34" charset="0"/>
              </a:rPr>
              <a:t> on the palpebral conjunctiva </a:t>
            </a:r>
          </a:p>
          <a:p>
            <a:r>
              <a:rPr lang="en-GB" sz="1800" dirty="0">
                <a:cs typeface="Helvetica" panose="020B0604020202020204" pitchFamily="34" charset="0"/>
              </a:rPr>
              <a:t>Corneal involvement in some cases:</a:t>
            </a:r>
          </a:p>
          <a:p>
            <a:pPr lvl="1"/>
            <a:r>
              <a:rPr lang="en-GB" sz="1600" dirty="0">
                <a:cs typeface="Helvetica" panose="020B0604020202020204" pitchFamily="34" charset="0"/>
              </a:rPr>
              <a:t>Punctate epithelial erosions within first 2 weeks</a:t>
            </a:r>
          </a:p>
          <a:p>
            <a:pPr lvl="1"/>
            <a:r>
              <a:rPr lang="en-GB" sz="1600" dirty="0">
                <a:cs typeface="Helvetica" panose="020B0604020202020204" pitchFamily="34" charset="0"/>
              </a:rPr>
              <a:t>Later replaced by sub-epithelial infiltrates which may persist for months</a:t>
            </a:r>
          </a:p>
          <a:p>
            <a:pPr marL="0" indent="0">
              <a:buNone/>
            </a:pPr>
            <a:endParaRPr lang="en-GB" sz="1800" dirty="0">
              <a:cs typeface="Helvetica" panose="020B0604020202020204" pitchFamily="34" charset="0"/>
            </a:endParaRPr>
          </a:p>
          <a:p>
            <a:endParaRPr lang="en-GB" sz="1800" dirty="0"/>
          </a:p>
        </p:txBody>
      </p:sp>
      <p:sp>
        <p:nvSpPr>
          <p:cNvPr id="6" name="TextBox 5">
            <a:extLst>
              <a:ext uri="{FF2B5EF4-FFF2-40B4-BE49-F238E27FC236}">
                <a16:creationId xmlns:a16="http://schemas.microsoft.com/office/drawing/2014/main" id="{363334A8-FBEB-5BE8-0B97-12490CB7E99A}"/>
              </a:ext>
            </a:extLst>
          </p:cNvPr>
          <p:cNvSpPr txBox="1"/>
          <p:nvPr/>
        </p:nvSpPr>
        <p:spPr>
          <a:xfrm>
            <a:off x="262463" y="6124097"/>
            <a:ext cx="8865207" cy="430887"/>
          </a:xfrm>
          <a:prstGeom prst="rect">
            <a:avLst/>
          </a:prstGeom>
          <a:noFill/>
        </p:spPr>
        <p:txBody>
          <a:bodyPr wrap="square">
            <a:spAutoFit/>
          </a:bodyPr>
          <a:lstStyle/>
          <a:p>
            <a:r>
              <a:rPr lang="en-GB" sz="1100" b="0" i="0" dirty="0">
                <a:solidFill>
                  <a:srgbClr val="727272"/>
                </a:solidFill>
                <a:effectLst/>
              </a:rPr>
              <a:t>1.</a:t>
            </a:r>
            <a:r>
              <a:rPr kumimoji="0" lang="en-GB" sz="1100" b="0" i="0" u="none" strike="noStrike" kern="1200" cap="none" spc="0" normalizeH="0" baseline="0" noProof="0" dirty="0">
                <a:ln>
                  <a:noFill/>
                </a:ln>
                <a:solidFill>
                  <a:srgbClr val="727272"/>
                </a:solidFill>
                <a:effectLst/>
                <a:uLnTx/>
                <a:uFillTx/>
                <a:latin typeface="Corbel" panose="020B0503020204020204"/>
                <a:ea typeface="+mn-ea"/>
                <a:cs typeface="+mn-cs"/>
              </a:rPr>
              <a:t> College of Optometrist 2024. Clinical Management Guidelines of Conjunctivitis (Viral). Available at</a:t>
            </a:r>
            <a:r>
              <a:rPr lang="en-GB" sz="1100" b="0" i="0" dirty="0">
                <a:solidFill>
                  <a:srgbClr val="727272"/>
                </a:solidFill>
                <a:effectLst/>
              </a:rPr>
              <a:t>. </a:t>
            </a:r>
            <a:r>
              <a:rPr lang="en-GB" sz="1100" dirty="0">
                <a:solidFill>
                  <a:srgbClr val="727272"/>
                </a:solidFill>
              </a:rPr>
              <a:t>https://www.college-optometrists.org/clinical-guidance/clinical-management-guidelines/conjunctivitis_viral_non-herpetic 2. </a:t>
            </a:r>
            <a:r>
              <a:rPr lang="en-GB" sz="1100" b="0" i="0" dirty="0">
                <a:solidFill>
                  <a:srgbClr val="727272"/>
                </a:solidFill>
                <a:effectLst/>
              </a:rPr>
              <a:t>Solano, D., Fu, L. and </a:t>
            </a:r>
            <a:r>
              <a:rPr lang="en-GB" sz="1100" b="0" i="0" dirty="0" err="1">
                <a:solidFill>
                  <a:srgbClr val="727272"/>
                </a:solidFill>
                <a:effectLst/>
              </a:rPr>
              <a:t>Czyz</a:t>
            </a:r>
            <a:r>
              <a:rPr lang="en-GB" sz="1100" b="0" i="0" dirty="0">
                <a:solidFill>
                  <a:srgbClr val="727272"/>
                </a:solidFill>
                <a:effectLst/>
              </a:rPr>
              <a:t>, C.N., 2017. Viral conjunctivitis.</a:t>
            </a:r>
            <a:endParaRPr lang="en-GB" sz="1100" dirty="0">
              <a:solidFill>
                <a:srgbClr val="727272"/>
              </a:solidFill>
            </a:endParaRPr>
          </a:p>
        </p:txBody>
      </p:sp>
      <p:sp>
        <p:nvSpPr>
          <p:cNvPr id="5" name="Content Placeholder 2">
            <a:extLst>
              <a:ext uri="{FF2B5EF4-FFF2-40B4-BE49-F238E27FC236}">
                <a16:creationId xmlns:a16="http://schemas.microsoft.com/office/drawing/2014/main" id="{47891E99-BEC4-756E-B254-22DE5E3C4840}"/>
              </a:ext>
            </a:extLst>
          </p:cNvPr>
          <p:cNvSpPr txBox="1">
            <a:spLocks/>
          </p:cNvSpPr>
          <p:nvPr/>
        </p:nvSpPr>
        <p:spPr>
          <a:xfrm>
            <a:off x="5858365" y="1654515"/>
            <a:ext cx="4705361" cy="4340505"/>
          </a:xfrm>
          <a:prstGeom prst="rect">
            <a:avLst/>
          </a:prstGeom>
        </p:spPr>
        <p:txBody>
          <a:bodyPr vert="horz" lIns="91440" tIns="45720" rIns="91440" bIns="45720" rtlCol="0" anchor="t">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buFont typeface="Wingdings 2" pitchFamily="18" charset="2"/>
              <a:buNone/>
            </a:pPr>
            <a:r>
              <a:rPr lang="en-GB" sz="1800" dirty="0">
                <a:cs typeface="Helvetica" panose="020B0604020202020204" pitchFamily="34" charset="0"/>
              </a:rPr>
              <a:t>Symptoms²:</a:t>
            </a:r>
          </a:p>
          <a:p>
            <a:r>
              <a:rPr lang="en-GB" sz="1800" dirty="0">
                <a:cs typeface="Helvetica" panose="020B0604020202020204" pitchFamily="34" charset="0"/>
              </a:rPr>
              <a:t>Foreign body sensation</a:t>
            </a:r>
          </a:p>
          <a:p>
            <a:r>
              <a:rPr lang="en-GB" sz="1800" dirty="0">
                <a:cs typeface="Helvetica" panose="020B0604020202020204" pitchFamily="34" charset="0"/>
              </a:rPr>
              <a:t>Red eyes</a:t>
            </a:r>
          </a:p>
          <a:p>
            <a:r>
              <a:rPr lang="en-GB" sz="1800" dirty="0">
                <a:cs typeface="Helvetica" panose="020B0604020202020204" pitchFamily="34" charset="0"/>
              </a:rPr>
              <a:t>Itching</a:t>
            </a:r>
          </a:p>
          <a:p>
            <a:r>
              <a:rPr lang="en-GB" sz="1800" dirty="0">
                <a:cs typeface="Helvetica" panose="020B0604020202020204" pitchFamily="34" charset="0"/>
              </a:rPr>
              <a:t>Light sensitivity </a:t>
            </a:r>
          </a:p>
          <a:p>
            <a:r>
              <a:rPr lang="en-GB" sz="1800" dirty="0">
                <a:cs typeface="Helvetica" panose="020B0604020202020204" pitchFamily="34" charset="0"/>
              </a:rPr>
              <a:t>Burning</a:t>
            </a:r>
          </a:p>
          <a:p>
            <a:r>
              <a:rPr lang="en-GB" sz="1800" dirty="0">
                <a:cs typeface="Helvetica" panose="020B0604020202020204" pitchFamily="34" charset="0"/>
              </a:rPr>
              <a:t>Watery discharge</a:t>
            </a:r>
          </a:p>
          <a:p>
            <a:endParaRPr lang="en-GB" sz="1800" dirty="0"/>
          </a:p>
        </p:txBody>
      </p:sp>
    </p:spTree>
    <p:extLst>
      <p:ext uri="{BB962C8B-B14F-4D97-AF65-F5344CB8AC3E}">
        <p14:creationId xmlns:p14="http://schemas.microsoft.com/office/powerpoint/2010/main" val="399292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215A4-E1C2-52B4-33EA-71A7F751953C}"/>
              </a:ext>
            </a:extLst>
          </p:cNvPr>
          <p:cNvSpPr>
            <a:spLocks noGrp="1"/>
          </p:cNvSpPr>
          <p:nvPr>
            <p:ph type="title"/>
          </p:nvPr>
        </p:nvSpPr>
        <p:spPr/>
        <p:txBody>
          <a:bodyPr/>
          <a:lstStyle/>
          <a:p>
            <a:r>
              <a:rPr lang="en-GB" dirty="0"/>
              <a:t>Viral Conjunctivitis- </a:t>
            </a:r>
            <a:r>
              <a:rPr lang="en-GB" dirty="0">
                <a:latin typeface="+mn-lt"/>
              </a:rPr>
              <a:t>Management¹ </a:t>
            </a:r>
          </a:p>
        </p:txBody>
      </p:sp>
      <p:sp>
        <p:nvSpPr>
          <p:cNvPr id="3" name="Content Placeholder 2">
            <a:extLst>
              <a:ext uri="{FF2B5EF4-FFF2-40B4-BE49-F238E27FC236}">
                <a16:creationId xmlns:a16="http://schemas.microsoft.com/office/drawing/2014/main" id="{7F51CF91-A98B-C34B-7451-E136D8FFBD0E}"/>
              </a:ext>
            </a:extLst>
          </p:cNvPr>
          <p:cNvSpPr>
            <a:spLocks noGrp="1"/>
          </p:cNvSpPr>
          <p:nvPr>
            <p:ph idx="1"/>
          </p:nvPr>
        </p:nvSpPr>
        <p:spPr/>
        <p:txBody>
          <a:bodyPr/>
          <a:lstStyle/>
          <a:p>
            <a:r>
              <a:rPr lang="en-GB" sz="2400" dirty="0">
                <a:cs typeface="Helvetica" panose="020B0604020202020204" pitchFamily="34" charset="0"/>
              </a:rPr>
              <a:t>Treatment aimed at symptomatic relief. </a:t>
            </a:r>
          </a:p>
          <a:p>
            <a:r>
              <a:rPr lang="en-GB" sz="2400" dirty="0">
                <a:cs typeface="Helvetica" panose="020B0604020202020204" pitchFamily="34" charset="0"/>
              </a:rPr>
              <a:t>Self-resolving normally up to 3 weeks. </a:t>
            </a:r>
          </a:p>
          <a:p>
            <a:r>
              <a:rPr lang="en-GB" sz="2400" dirty="0">
                <a:cs typeface="Helvetica" panose="020B0604020202020204" pitchFamily="34" charset="0"/>
              </a:rPr>
              <a:t>Treated using artificial tears up to ten times a day with preservative-free tears.</a:t>
            </a:r>
          </a:p>
          <a:p>
            <a:r>
              <a:rPr lang="en-GB" sz="2400" dirty="0">
                <a:cs typeface="Helvetica" panose="020B0604020202020204" pitchFamily="34" charset="0"/>
              </a:rPr>
              <a:t>Cool compresses to the area to provide symptomatic relief.</a:t>
            </a:r>
          </a:p>
          <a:p>
            <a:r>
              <a:rPr lang="en-GB" sz="2400" dirty="0">
                <a:cs typeface="Helvetica" panose="020B0604020202020204" pitchFamily="34" charset="0"/>
              </a:rPr>
              <a:t>Good hygiene to prevent spread of infection.</a:t>
            </a:r>
          </a:p>
        </p:txBody>
      </p:sp>
      <p:sp>
        <p:nvSpPr>
          <p:cNvPr id="5" name="TextBox 4">
            <a:extLst>
              <a:ext uri="{FF2B5EF4-FFF2-40B4-BE49-F238E27FC236}">
                <a16:creationId xmlns:a16="http://schemas.microsoft.com/office/drawing/2014/main" id="{CE68CCC1-B792-3D8F-2FAF-A9342F507A56}"/>
              </a:ext>
            </a:extLst>
          </p:cNvPr>
          <p:cNvSpPr txBox="1"/>
          <p:nvPr/>
        </p:nvSpPr>
        <p:spPr>
          <a:xfrm>
            <a:off x="262464" y="6218087"/>
            <a:ext cx="6096000" cy="2616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8D8D8D"/>
                </a:solidFill>
                <a:effectLst/>
                <a:uLnTx/>
                <a:uFillTx/>
                <a:latin typeface="Corbel" panose="020B0503020204020204"/>
                <a:ea typeface="+mn-ea"/>
                <a:cs typeface="+mn-cs"/>
              </a:rPr>
              <a:t>1. </a:t>
            </a:r>
            <a:r>
              <a:rPr kumimoji="0" lang="en-GB" sz="1100" b="0" i="0" u="none" strike="noStrike" kern="1200" cap="none" spc="0" normalizeH="0" baseline="0" noProof="0" dirty="0" err="1">
                <a:ln>
                  <a:noFill/>
                </a:ln>
                <a:solidFill>
                  <a:srgbClr val="8D8D8D"/>
                </a:solidFill>
                <a:effectLst/>
                <a:uLnTx/>
                <a:uFillTx/>
                <a:latin typeface="Corbel" panose="020B0503020204020204"/>
                <a:ea typeface="+mn-ea"/>
                <a:cs typeface="+mn-cs"/>
              </a:rPr>
              <a:t>Solano</a:t>
            </a:r>
            <a:r>
              <a:rPr kumimoji="0" lang="en-GB" sz="1100" b="0" i="0" u="none" strike="noStrike" kern="1200" cap="none" spc="0" normalizeH="0" baseline="0" noProof="0" dirty="0">
                <a:ln>
                  <a:noFill/>
                </a:ln>
                <a:solidFill>
                  <a:srgbClr val="8D8D8D"/>
                </a:solidFill>
                <a:effectLst/>
                <a:uLnTx/>
                <a:uFillTx/>
                <a:latin typeface="Corbel" panose="020B0503020204020204"/>
                <a:ea typeface="+mn-ea"/>
                <a:cs typeface="+mn-cs"/>
              </a:rPr>
              <a:t>, D., Fu, L. and </a:t>
            </a:r>
            <a:r>
              <a:rPr kumimoji="0" lang="en-GB" sz="1100" b="0" i="0" u="none" strike="noStrike" kern="1200" cap="none" spc="0" normalizeH="0" baseline="0" noProof="0" dirty="0" err="1">
                <a:ln>
                  <a:noFill/>
                </a:ln>
                <a:solidFill>
                  <a:srgbClr val="8D8D8D"/>
                </a:solidFill>
                <a:effectLst/>
                <a:uLnTx/>
                <a:uFillTx/>
                <a:latin typeface="Corbel" panose="020B0503020204020204"/>
                <a:ea typeface="+mn-ea"/>
                <a:cs typeface="+mn-cs"/>
              </a:rPr>
              <a:t>Czyz</a:t>
            </a:r>
            <a:r>
              <a:rPr kumimoji="0" lang="en-GB" sz="1100" b="0" i="0" u="none" strike="noStrike" kern="1200" cap="none" spc="0" normalizeH="0" baseline="0" noProof="0" dirty="0">
                <a:ln>
                  <a:noFill/>
                </a:ln>
                <a:solidFill>
                  <a:srgbClr val="8D8D8D"/>
                </a:solidFill>
                <a:effectLst/>
                <a:uLnTx/>
                <a:uFillTx/>
                <a:latin typeface="Corbel" panose="020B0503020204020204"/>
                <a:ea typeface="+mn-ea"/>
                <a:cs typeface="+mn-cs"/>
              </a:rPr>
              <a:t>, C.N., 2017. Viral conjunctivitis.</a:t>
            </a:r>
          </a:p>
        </p:txBody>
      </p:sp>
    </p:spTree>
    <p:extLst>
      <p:ext uri="{BB962C8B-B14F-4D97-AF65-F5344CB8AC3E}">
        <p14:creationId xmlns:p14="http://schemas.microsoft.com/office/powerpoint/2010/main" val="21326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215A4-E1C2-52B4-33EA-71A7F751953C}"/>
              </a:ext>
            </a:extLst>
          </p:cNvPr>
          <p:cNvSpPr>
            <a:spLocks noGrp="1"/>
          </p:cNvSpPr>
          <p:nvPr>
            <p:ph type="title"/>
          </p:nvPr>
        </p:nvSpPr>
        <p:spPr/>
        <p:txBody>
          <a:bodyPr/>
          <a:lstStyle/>
          <a:p>
            <a:r>
              <a:rPr lang="en-GB" dirty="0"/>
              <a:t>Allergic </a:t>
            </a:r>
            <a:r>
              <a:rPr lang="en-GB" dirty="0">
                <a:latin typeface="+mn-lt"/>
              </a:rPr>
              <a:t>Conjunctivitis¹</a:t>
            </a:r>
          </a:p>
        </p:txBody>
      </p:sp>
      <p:sp>
        <p:nvSpPr>
          <p:cNvPr id="3" name="Content Placeholder 2">
            <a:extLst>
              <a:ext uri="{FF2B5EF4-FFF2-40B4-BE49-F238E27FC236}">
                <a16:creationId xmlns:a16="http://schemas.microsoft.com/office/drawing/2014/main" id="{7F51CF91-A98B-C34B-7451-E136D8FFBD0E}"/>
              </a:ext>
            </a:extLst>
          </p:cNvPr>
          <p:cNvSpPr>
            <a:spLocks noGrp="1"/>
          </p:cNvSpPr>
          <p:nvPr>
            <p:ph idx="1"/>
          </p:nvPr>
        </p:nvSpPr>
        <p:spPr/>
        <p:txBody>
          <a:bodyPr/>
          <a:lstStyle/>
          <a:p>
            <a:r>
              <a:rPr lang="en-GB" dirty="0">
                <a:cs typeface="Helvetica" panose="020B0604020202020204" pitchFamily="34" charset="0"/>
              </a:rPr>
              <a:t>Caused by an allergen-induced inflammatory response.</a:t>
            </a:r>
          </a:p>
          <a:p>
            <a:r>
              <a:rPr lang="en-GB" dirty="0">
                <a:cs typeface="Helvetica" panose="020B0604020202020204" pitchFamily="34" charset="0"/>
              </a:rPr>
              <a:t>Allergic conjunctivitis is an inclusive term for:</a:t>
            </a:r>
          </a:p>
          <a:p>
            <a:pPr lvl="1"/>
            <a:r>
              <a:rPr lang="en-GB" dirty="0">
                <a:cs typeface="Helvetica" panose="020B0604020202020204" pitchFamily="34" charset="0"/>
              </a:rPr>
              <a:t>SAC (seasonal allergic conjunctivitis) – airborne pollens.</a:t>
            </a:r>
          </a:p>
          <a:p>
            <a:pPr lvl="1"/>
            <a:r>
              <a:rPr lang="en-GB" dirty="0">
                <a:cs typeface="Helvetica" panose="020B0604020202020204" pitchFamily="34" charset="0"/>
              </a:rPr>
              <a:t>PAC (perennial allergic conjunctivitis).</a:t>
            </a:r>
          </a:p>
          <a:p>
            <a:pPr lvl="1"/>
            <a:r>
              <a:rPr lang="en-GB" dirty="0">
                <a:cs typeface="Helvetica" panose="020B0604020202020204" pitchFamily="34" charset="0"/>
              </a:rPr>
              <a:t>VKC (vernal keratoconjunctivitis) – more common in warm weather and climates.</a:t>
            </a:r>
          </a:p>
          <a:p>
            <a:pPr lvl="1"/>
            <a:r>
              <a:rPr lang="en-GB" dirty="0">
                <a:cs typeface="Helvetica" panose="020B0604020202020204" pitchFamily="34" charset="0"/>
              </a:rPr>
              <a:t>AKC (atopic keratoconjunctivitis) – bilateral chronic inflammatory disease of ocular surface and eyelid. </a:t>
            </a:r>
            <a:endParaRPr lang="en-GB" dirty="0"/>
          </a:p>
          <a:p>
            <a:pPr marL="0" indent="0">
              <a:buNone/>
            </a:pPr>
            <a:r>
              <a:rPr lang="en-GB" dirty="0"/>
              <a:t>Signs and symptoms:</a:t>
            </a:r>
          </a:p>
          <a:p>
            <a:r>
              <a:rPr lang="en-GB" dirty="0">
                <a:cs typeface="Helvetica" panose="020B0604020202020204" pitchFamily="34" charset="0"/>
              </a:rPr>
              <a:t>Itching</a:t>
            </a:r>
          </a:p>
          <a:p>
            <a:r>
              <a:rPr lang="en-GB" dirty="0">
                <a:cs typeface="Helvetica" panose="020B0604020202020204" pitchFamily="34" charset="0"/>
              </a:rPr>
              <a:t>Redness</a:t>
            </a:r>
          </a:p>
          <a:p>
            <a:r>
              <a:rPr lang="en-GB" dirty="0">
                <a:cs typeface="Helvetica" panose="020B0604020202020204" pitchFamily="34" charset="0"/>
              </a:rPr>
              <a:t>Swelling of the conjunctiva </a:t>
            </a:r>
          </a:p>
          <a:p>
            <a:pPr marL="0" indent="0">
              <a:buNone/>
            </a:pPr>
            <a:endParaRPr lang="en-GB" dirty="0"/>
          </a:p>
        </p:txBody>
      </p:sp>
      <p:sp>
        <p:nvSpPr>
          <p:cNvPr id="4" name="TextBox 3">
            <a:extLst>
              <a:ext uri="{FF2B5EF4-FFF2-40B4-BE49-F238E27FC236}">
                <a16:creationId xmlns:a16="http://schemas.microsoft.com/office/drawing/2014/main" id="{4FC728DF-5B87-4DCF-10ED-579AC7B9640E}"/>
              </a:ext>
            </a:extLst>
          </p:cNvPr>
          <p:cNvSpPr txBox="1"/>
          <p:nvPr/>
        </p:nvSpPr>
        <p:spPr>
          <a:xfrm>
            <a:off x="262464" y="6057357"/>
            <a:ext cx="7657647" cy="430887"/>
          </a:xfrm>
          <a:prstGeom prst="rect">
            <a:avLst/>
          </a:prstGeom>
          <a:noFill/>
        </p:spPr>
        <p:txBody>
          <a:bodyPr wrap="square">
            <a:spAutoFit/>
          </a:bodyPr>
          <a:lstStyle/>
          <a:p>
            <a:r>
              <a:rPr lang="en-GB" sz="1100" b="0" i="0" dirty="0">
                <a:solidFill>
                  <a:srgbClr val="8D8D8D"/>
                </a:solidFill>
                <a:effectLst/>
              </a:rPr>
              <a:t>1. La Rosa, M., </a:t>
            </a:r>
            <a:r>
              <a:rPr lang="en-GB" sz="1100" b="0" i="0" dirty="0" err="1">
                <a:solidFill>
                  <a:srgbClr val="8D8D8D"/>
                </a:solidFill>
                <a:effectLst/>
              </a:rPr>
              <a:t>Lionetti</a:t>
            </a:r>
            <a:r>
              <a:rPr lang="en-GB" sz="1100" b="0" i="0" dirty="0">
                <a:solidFill>
                  <a:srgbClr val="8D8D8D"/>
                </a:solidFill>
                <a:effectLst/>
              </a:rPr>
              <a:t>, E., </a:t>
            </a:r>
            <a:r>
              <a:rPr lang="en-GB" sz="1100" b="0" i="0" dirty="0" err="1">
                <a:solidFill>
                  <a:srgbClr val="8D8D8D"/>
                </a:solidFill>
                <a:effectLst/>
              </a:rPr>
              <a:t>Reibaldi</a:t>
            </a:r>
            <a:r>
              <a:rPr lang="en-GB" sz="1100" b="0" i="0" dirty="0">
                <a:solidFill>
                  <a:srgbClr val="8D8D8D"/>
                </a:solidFill>
                <a:effectLst/>
              </a:rPr>
              <a:t>, M., Russo, A., Longo, A., Leonardi, S., </a:t>
            </a:r>
            <a:r>
              <a:rPr lang="en-GB" sz="1100" b="0" i="0" dirty="0" err="1">
                <a:solidFill>
                  <a:srgbClr val="8D8D8D"/>
                </a:solidFill>
                <a:effectLst/>
              </a:rPr>
              <a:t>Tomarchio</a:t>
            </a:r>
            <a:r>
              <a:rPr lang="en-GB" sz="1100" b="0" i="0" dirty="0">
                <a:solidFill>
                  <a:srgbClr val="8D8D8D"/>
                </a:solidFill>
                <a:effectLst/>
              </a:rPr>
              <a:t>, S., </a:t>
            </a:r>
            <a:r>
              <a:rPr lang="en-GB" sz="1100" b="0" i="0" dirty="0" err="1">
                <a:solidFill>
                  <a:srgbClr val="8D8D8D"/>
                </a:solidFill>
                <a:effectLst/>
              </a:rPr>
              <a:t>Avitabile</a:t>
            </a:r>
            <a:r>
              <a:rPr lang="en-GB" sz="1100" b="0" i="0" dirty="0">
                <a:solidFill>
                  <a:srgbClr val="8D8D8D"/>
                </a:solidFill>
                <a:effectLst/>
              </a:rPr>
              <a:t>, T. and </a:t>
            </a:r>
            <a:r>
              <a:rPr lang="en-GB" sz="1100" b="0" i="0" dirty="0" err="1">
                <a:solidFill>
                  <a:srgbClr val="8D8D8D"/>
                </a:solidFill>
                <a:effectLst/>
              </a:rPr>
              <a:t>Reibaldi</a:t>
            </a:r>
            <a:r>
              <a:rPr lang="en-GB" sz="1100" b="0" i="0" dirty="0">
                <a:solidFill>
                  <a:srgbClr val="8D8D8D"/>
                </a:solidFill>
                <a:effectLst/>
              </a:rPr>
              <a:t>, A., 2013. Allergic conjunctivitis: a comprehensive review of the literature. </a:t>
            </a:r>
            <a:r>
              <a:rPr lang="en-GB" sz="1100" b="0" i="1" dirty="0">
                <a:solidFill>
                  <a:srgbClr val="8D8D8D"/>
                </a:solidFill>
                <a:effectLst/>
              </a:rPr>
              <a:t>Italian journal of </a:t>
            </a:r>
            <a:r>
              <a:rPr lang="en-GB" sz="1100" b="0" i="1" dirty="0" err="1">
                <a:solidFill>
                  <a:srgbClr val="8D8D8D"/>
                </a:solidFill>
                <a:effectLst/>
              </a:rPr>
              <a:t>pediatrics</a:t>
            </a:r>
            <a:r>
              <a:rPr lang="en-GB" sz="1100" b="0" i="0" dirty="0">
                <a:solidFill>
                  <a:srgbClr val="8D8D8D"/>
                </a:solidFill>
                <a:effectLst/>
              </a:rPr>
              <a:t>, </a:t>
            </a:r>
            <a:r>
              <a:rPr lang="en-GB" sz="1100" b="0" i="1" dirty="0">
                <a:solidFill>
                  <a:srgbClr val="8D8D8D"/>
                </a:solidFill>
                <a:effectLst/>
              </a:rPr>
              <a:t>39</a:t>
            </a:r>
            <a:r>
              <a:rPr lang="en-GB" sz="1100" b="0" i="0" dirty="0">
                <a:solidFill>
                  <a:srgbClr val="8D8D8D"/>
                </a:solidFill>
                <a:effectLst/>
              </a:rPr>
              <a:t>, pp.1-8.</a:t>
            </a:r>
            <a:endParaRPr lang="en-GB" sz="1100" dirty="0">
              <a:solidFill>
                <a:srgbClr val="8D8D8D"/>
              </a:solidFill>
            </a:endParaRPr>
          </a:p>
        </p:txBody>
      </p:sp>
    </p:spTree>
    <p:extLst>
      <p:ext uri="{BB962C8B-B14F-4D97-AF65-F5344CB8AC3E}">
        <p14:creationId xmlns:p14="http://schemas.microsoft.com/office/powerpoint/2010/main" val="2273065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5_Black">
  <a:themeElements>
    <a:clrScheme name="Custom 1">
      <a:dk1>
        <a:srgbClr val="05457A"/>
      </a:dk1>
      <a:lt1>
        <a:srgbClr val="8CC2AD"/>
      </a:lt1>
      <a:dk2>
        <a:srgbClr val="05457A"/>
      </a:dk2>
      <a:lt2>
        <a:srgbClr val="8CC2AD"/>
      </a:lt2>
      <a:accent1>
        <a:srgbClr val="5164AD"/>
      </a:accent1>
      <a:accent2>
        <a:srgbClr val="5CAEE1"/>
      </a:accent2>
      <a:accent3>
        <a:srgbClr val="DF476A"/>
      </a:accent3>
      <a:accent4>
        <a:srgbClr val="ED7854"/>
      </a:accent4>
      <a:accent5>
        <a:srgbClr val="544087"/>
      </a:accent5>
      <a:accent6>
        <a:srgbClr val="80B66D"/>
      </a:accent6>
      <a:hlink>
        <a:srgbClr val="5CAEE1"/>
      </a:hlink>
      <a:folHlink>
        <a:srgbClr val="E3519C"/>
      </a:folHlink>
    </a:clrScheme>
    <a:fontScheme name="Black">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8CC2AD"/>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ln w="12700">
          <a:miter lim="400000"/>
        </a:ln>
        <a:extLst>
          <a:ext uri="{C572A759-6A51-4108-AA02-DFA0A04FC94B}">
            <ma14:wrappingTextBoxFlag xmlns:r="http://schemas.openxmlformats.org/officeDocument/2006/relationships" xmlns:p="http://schemas.openxmlformats.org/presentationml/2006/main" xmlns:ma14="http://schemas.microsoft.com/office/mac/drawingml/2011/main" xmlns:a14="http://schemas.microsoft.com/office/drawing/2010/main" xmlns:m="http://schemas.openxmlformats.org/officeDocument/2006/math" xmlns="" val="1"/>
          </a:ext>
        </a:extLst>
      </a:spPr>
      <a:bodyPr lIns="50800" tIns="50800" rIns="50800" bIns="50800">
        <a:normAutofit/>
      </a:bodyPr>
      <a:lstStyle>
        <a:defPPr algn="l">
          <a:defRPr dirty="0"/>
        </a:defPPr>
      </a:lstStyle>
    </a:txDef>
  </a:objectDefaults>
  <a:extraClrSchemeLst/>
</a:theme>
</file>

<file path=ppt/theme/theme2.xml><?xml version="1.0" encoding="utf-8"?>
<a:theme xmlns:a="http://schemas.openxmlformats.org/drawingml/2006/main" name="Frame">
  <a:themeElements>
    <a:clrScheme name="Custom 1">
      <a:dk1>
        <a:srgbClr val="262626"/>
      </a:dk1>
      <a:lt1>
        <a:sysClr val="window" lastClr="FFFFFF"/>
      </a:lt1>
      <a:dk2>
        <a:srgbClr val="3A3838"/>
      </a:dk2>
      <a:lt2>
        <a:srgbClr val="E7E6E6"/>
      </a:lt2>
      <a:accent1>
        <a:srgbClr val="4F99AB"/>
      </a:accent1>
      <a:accent2>
        <a:srgbClr val="ED7854"/>
      </a:accent2>
      <a:accent3>
        <a:srgbClr val="4E4E4E"/>
      </a:accent3>
      <a:accent4>
        <a:srgbClr val="FFC000"/>
      </a:accent4>
      <a:accent5>
        <a:srgbClr val="05457A"/>
      </a:accent5>
      <a:accent6>
        <a:srgbClr val="BCD978"/>
      </a:accent6>
      <a:hlink>
        <a:srgbClr val="0563C1"/>
      </a:hlink>
      <a:folHlink>
        <a:srgbClr val="954F72"/>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2a48472d-5a56-40fe-9e45-12abee801fab">
      <Terms xmlns="http://schemas.microsoft.com/office/infopath/2007/PartnerControls"/>
    </lcf76f155ced4ddcb4097134ff3c332f>
    <TaxCatchAll xmlns="dba870f6-5ea1-43d4-9810-9044637065fe" xsi:nil="true"/>
    <ReviewedbyTeam xmlns="2a48472d-5a56-40fe-9e45-12abee801fab">false</ReviewedbyTeam>
    <ReviewedbyEdel xmlns="2a48472d-5a56-40fe-9e45-12abee801fab">false</ReviewedbyEdel>
    <Readyforreview xmlns="2a48472d-5a56-40fe-9e45-12abee801fab">Draft</Readyforreview>
    <_Flow_SignoffStatus xmlns="2a48472d-5a56-40fe-9e45-12abee801fab"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69039F9800F9D4D9F3694D00C40A903" ma:contentTypeVersion="20" ma:contentTypeDescription="Create a new document." ma:contentTypeScope="" ma:versionID="d3e651f54559491c8ac3baeae7f6c975">
  <xsd:schema xmlns:xsd="http://www.w3.org/2001/XMLSchema" xmlns:xs="http://www.w3.org/2001/XMLSchema" xmlns:p="http://schemas.microsoft.com/office/2006/metadata/properties" xmlns:ns2="2a48472d-5a56-40fe-9e45-12abee801fab" xmlns:ns3="dba870f6-5ea1-43d4-9810-9044637065fe" targetNamespace="http://schemas.microsoft.com/office/2006/metadata/properties" ma:root="true" ma:fieldsID="32f2636e1087310e3c06570e045f4560" ns2:_="" ns3:_="">
    <xsd:import namespace="2a48472d-5a56-40fe-9e45-12abee801fab"/>
    <xsd:import namespace="dba870f6-5ea1-43d4-9810-9044637065f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Readyforreview"/>
                <xsd:element ref="ns2:ReviewedbyTeam"/>
                <xsd:element ref="ns2:ReviewedbyEdel"/>
                <xsd:element ref="ns2:MediaServiceDateTaken" minOccurs="0"/>
                <xsd:element ref="ns2:MediaServiceObjectDetectorVersions" minOccurs="0"/>
                <xsd:element ref="ns2:MediaServiceOCR" minOccurs="0"/>
                <xsd:element ref="ns2:_Flow_SignoffStatu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a48472d-5a56-40fe-9e45-12abee801fa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3baba7ca-d3ad-4d69-941b-8c81e64a517b" ma:termSetId="09814cd3-568e-fe90-9814-8d621ff8fb84" ma:anchorId="fba54fb3-c3e1-fe81-a776-ca4b69148c4d" ma:open="true" ma:isKeyword="false">
      <xsd:complexType>
        <xsd:sequence>
          <xsd:element ref="pc:Terms" minOccurs="0" maxOccurs="1"/>
        </xsd:sequence>
      </xsd:complex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Readyforreview" ma:index="20" ma:displayName="Ready for review" ma:default="Draft" ma:format="Dropdown" ma:internalName="Readyforreview">
      <xsd:simpleType>
        <xsd:restriction base="dms:Choice">
          <xsd:enumeration value="Draft"/>
          <xsd:enumeration value="Ready To Review"/>
          <xsd:enumeration value="Feedback To Action"/>
          <xsd:enumeration value="Ready For Final Review"/>
          <xsd:enumeration value="Approved"/>
          <xsd:enumeration value="NA"/>
        </xsd:restriction>
      </xsd:simpleType>
    </xsd:element>
    <xsd:element name="ReviewedbyTeam" ma:index="21" ma:displayName="Reviewed by PM" ma:default="0" ma:format="Dropdown" ma:internalName="ReviewedbyTeam">
      <xsd:simpleType>
        <xsd:restriction base="dms:Boolean"/>
      </xsd:simpleType>
    </xsd:element>
    <xsd:element name="ReviewedbyEdel" ma:index="22" ma:displayName="Reviewed by Edel" ma:default="0" ma:format="Dropdown" ma:internalName="ReviewedbyEdel">
      <xsd:simpleType>
        <xsd:restriction base="dms:Boolean"/>
      </xsd:simpleType>
    </xsd:element>
    <xsd:element name="MediaServiceDateTaken" ma:index="23" nillable="true" ma:displayName="MediaServiceDateTaken" ma:hidden="true" ma:indexed="true" ma:internalName="MediaServiceDateTake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OCR" ma:index="25" nillable="true" ma:displayName="Extracted Text" ma:internalName="MediaServiceOCR" ma:readOnly="true">
      <xsd:simpleType>
        <xsd:restriction base="dms:Note">
          <xsd:maxLength value="255"/>
        </xsd:restriction>
      </xsd:simpleType>
    </xsd:element>
    <xsd:element name="_Flow_SignoffStatus" ma:index="26" nillable="true" ma:displayName="Sign-off status" ma:internalName="Sign_x002d_off_x0020_status">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ba870f6-5ea1-43d4-9810-9044637065fe"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7" nillable="true" ma:displayName="Taxonomy Catch All Column" ma:hidden="true" ma:list="{50a766d0-f8e9-4e31-a86a-c7b779f5a377}" ma:internalName="TaxCatchAll" ma:showField="CatchAllData" ma:web="dba870f6-5ea1-43d4-9810-9044637065f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9302EB1-0C5B-4092-9C44-403A13C0AF93}">
  <ds:schemaRefs>
    <ds:schemaRef ds:uri="http://schemas.microsoft.com/office/2006/metadata/properties"/>
    <ds:schemaRef ds:uri="http://schemas.microsoft.com/office/infopath/2007/PartnerControls"/>
    <ds:schemaRef ds:uri="fcc66a64-ca71-4675-939a-57f8c238605d"/>
    <ds:schemaRef ds:uri="ed322f72-dc36-46ee-8e20-b5dbab4a7465"/>
    <ds:schemaRef ds:uri="2a48472d-5a56-40fe-9e45-12abee801fab"/>
    <ds:schemaRef ds:uri="dba870f6-5ea1-43d4-9810-9044637065fe"/>
  </ds:schemaRefs>
</ds:datastoreItem>
</file>

<file path=customXml/itemProps2.xml><?xml version="1.0" encoding="utf-8"?>
<ds:datastoreItem xmlns:ds="http://schemas.openxmlformats.org/officeDocument/2006/customXml" ds:itemID="{AF801604-4454-4028-8F15-EA49D32A669D}">
  <ds:schemaRefs>
    <ds:schemaRef ds:uri="http://schemas.microsoft.com/sharepoint/v3/contenttype/forms"/>
  </ds:schemaRefs>
</ds:datastoreItem>
</file>

<file path=customXml/itemProps3.xml><?xml version="1.0" encoding="utf-8"?>
<ds:datastoreItem xmlns:ds="http://schemas.openxmlformats.org/officeDocument/2006/customXml" ds:itemID="{B43ADF93-A4BF-4C0E-B645-0F974E1138F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a48472d-5a56-40fe-9e45-12abee801fab"/>
    <ds:schemaRef ds:uri="dba870f6-5ea1-43d4-9810-9044637065f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2539</TotalTime>
  <Words>2693</Words>
  <Application>Microsoft Office PowerPoint</Application>
  <PresentationFormat>Widescreen</PresentationFormat>
  <Paragraphs>217</Paragraphs>
  <Slides>16</Slides>
  <Notes>12</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16</vt:i4>
      </vt:variant>
    </vt:vector>
  </HeadingPairs>
  <TitlesOfParts>
    <vt:vector size="29" baseType="lpstr">
      <vt:lpstr>Aldhabi</vt:lpstr>
      <vt:lpstr>Arial</vt:lpstr>
      <vt:lpstr>Calibri</vt:lpstr>
      <vt:lpstr>Cambria</vt:lpstr>
      <vt:lpstr>classico-urw</vt:lpstr>
      <vt:lpstr>Corbel</vt:lpstr>
      <vt:lpstr>Helvetica</vt:lpstr>
      <vt:lpstr>Helvetica Neue</vt:lpstr>
      <vt:lpstr>museo-sans</vt:lpstr>
      <vt:lpstr>Open Sans</vt:lpstr>
      <vt:lpstr>Wingdings 2</vt:lpstr>
      <vt:lpstr>5_Black</vt:lpstr>
      <vt:lpstr>Frame</vt:lpstr>
      <vt:lpstr>Red Eye </vt:lpstr>
      <vt:lpstr>Let’s go to back to the beginning: Anterior eye1 </vt:lpstr>
      <vt:lpstr>Bacterial Conjunctivitis – what is it?</vt:lpstr>
      <vt:lpstr>Bacterial Conjunctivitis –Signs and Symptoms1</vt:lpstr>
      <vt:lpstr>Bacterial Conjunctivitis – Management 1</vt:lpstr>
      <vt:lpstr>Viral Conjunctivitis¹ </vt:lpstr>
      <vt:lpstr>Viral Conjunctivitis – Signs and Symptoms </vt:lpstr>
      <vt:lpstr>Viral Conjunctivitis- Management¹ </vt:lpstr>
      <vt:lpstr>Allergic Conjunctivitis¹</vt:lpstr>
      <vt:lpstr>Allergic Conjunctivitis - Management¹</vt:lpstr>
      <vt:lpstr>Stye (Hordeolum)¹</vt:lpstr>
      <vt:lpstr>Stye (Hordeolum) – Signs and Symptoms¹</vt:lpstr>
      <vt:lpstr>Stye (Hordeolum) - Management¹</vt:lpstr>
      <vt:lpstr>Chalazion1</vt:lpstr>
      <vt:lpstr>Chalazion – Management1</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Red Eye</dc:title>
  <dc:creator>Inderpreet Uppal</dc:creator>
  <cp:lastModifiedBy>Mark Doherty</cp:lastModifiedBy>
  <cp:revision>2</cp:revision>
  <dcterms:created xsi:type="dcterms:W3CDTF">2023-02-22T11:26:15Z</dcterms:created>
  <dcterms:modified xsi:type="dcterms:W3CDTF">2024-09-08T19:26:52Z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0x010100869039F9800F9D4D9F3694D00C40A903</vt:lpwstr>
  </property>
</Properties>
</file>