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1" r:id="rId4"/>
    <p:sldMasterId id="2147483765" r:id="rId5"/>
    <p:sldMasterId id="2147483753" r:id="rId6"/>
    <p:sldMasterId id="2147483803" r:id="rId7"/>
    <p:sldMasterId id="2147483806" r:id="rId8"/>
    <p:sldMasterId id="2147483809" r:id="rId9"/>
    <p:sldMasterId id="2147483829" r:id="rId10"/>
  </p:sldMasterIdLst>
  <p:notesMasterIdLst>
    <p:notesMasterId r:id="rId26"/>
  </p:notesMasterIdLst>
  <p:handoutMasterIdLst>
    <p:handoutMasterId r:id="rId27"/>
  </p:handoutMasterIdLst>
  <p:sldIdLst>
    <p:sldId id="4518" r:id="rId11"/>
    <p:sldId id="4519" r:id="rId12"/>
    <p:sldId id="4520" r:id="rId13"/>
    <p:sldId id="4521" r:id="rId14"/>
    <p:sldId id="4523" r:id="rId15"/>
    <p:sldId id="4524" r:id="rId16"/>
    <p:sldId id="4522" r:id="rId17"/>
    <p:sldId id="280" r:id="rId18"/>
    <p:sldId id="4531" r:id="rId19"/>
    <p:sldId id="4526" r:id="rId20"/>
    <p:sldId id="4527" r:id="rId21"/>
    <p:sldId id="4528" r:id="rId22"/>
    <p:sldId id="4529" r:id="rId23"/>
    <p:sldId id="4530" r:id="rId24"/>
    <p:sldId id="272"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10000"/>
      </a:lnSpc>
      <a:spcBef>
        <a:spcPts val="0"/>
      </a:spcBef>
      <a:spcAft>
        <a:spcPts val="0"/>
      </a:spcAft>
      <a:buClrTx/>
      <a:buSzTx/>
      <a:buFontTx/>
      <a:buNone/>
      <a:tabLst/>
      <a:defRPr kumimoji="0" sz="2700" b="0"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l" defTabSz="825500" rtl="0" fontAlgn="auto" latinLnBrk="0" hangingPunct="0">
      <a:lnSpc>
        <a:spcPct val="110000"/>
      </a:lnSpc>
      <a:spcBef>
        <a:spcPts val="0"/>
      </a:spcBef>
      <a:spcAft>
        <a:spcPts val="0"/>
      </a:spcAft>
      <a:buClrTx/>
      <a:buSzTx/>
      <a:buFontTx/>
      <a:buNone/>
      <a:tabLst/>
      <a:defRPr kumimoji="0" sz="2700" b="0"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l" defTabSz="825500" rtl="0" fontAlgn="auto" latinLnBrk="0" hangingPunct="0">
      <a:lnSpc>
        <a:spcPct val="110000"/>
      </a:lnSpc>
      <a:spcBef>
        <a:spcPts val="0"/>
      </a:spcBef>
      <a:spcAft>
        <a:spcPts val="0"/>
      </a:spcAft>
      <a:buClrTx/>
      <a:buSzTx/>
      <a:buFontTx/>
      <a:buNone/>
      <a:tabLst/>
      <a:defRPr kumimoji="0" sz="2700" b="0"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l" defTabSz="825500" rtl="0" fontAlgn="auto" latinLnBrk="0" hangingPunct="0">
      <a:lnSpc>
        <a:spcPct val="110000"/>
      </a:lnSpc>
      <a:spcBef>
        <a:spcPts val="0"/>
      </a:spcBef>
      <a:spcAft>
        <a:spcPts val="0"/>
      </a:spcAft>
      <a:buClrTx/>
      <a:buSzTx/>
      <a:buFontTx/>
      <a:buNone/>
      <a:tabLst/>
      <a:defRPr kumimoji="0" sz="2700" b="0"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l" defTabSz="825500" rtl="0" fontAlgn="auto" latinLnBrk="0" hangingPunct="0">
      <a:lnSpc>
        <a:spcPct val="110000"/>
      </a:lnSpc>
      <a:spcBef>
        <a:spcPts val="0"/>
      </a:spcBef>
      <a:spcAft>
        <a:spcPts val="0"/>
      </a:spcAft>
      <a:buClrTx/>
      <a:buSzTx/>
      <a:buFontTx/>
      <a:buNone/>
      <a:tabLst/>
      <a:defRPr kumimoji="0" sz="2700" b="0"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l" defTabSz="825500" rtl="0" fontAlgn="auto" latinLnBrk="0" hangingPunct="0">
      <a:lnSpc>
        <a:spcPct val="110000"/>
      </a:lnSpc>
      <a:spcBef>
        <a:spcPts val="0"/>
      </a:spcBef>
      <a:spcAft>
        <a:spcPts val="0"/>
      </a:spcAft>
      <a:buClrTx/>
      <a:buSzTx/>
      <a:buFontTx/>
      <a:buNone/>
      <a:tabLst/>
      <a:defRPr kumimoji="0" sz="2700" b="0"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l" defTabSz="825500" rtl="0" fontAlgn="auto" latinLnBrk="0" hangingPunct="0">
      <a:lnSpc>
        <a:spcPct val="110000"/>
      </a:lnSpc>
      <a:spcBef>
        <a:spcPts val="0"/>
      </a:spcBef>
      <a:spcAft>
        <a:spcPts val="0"/>
      </a:spcAft>
      <a:buClrTx/>
      <a:buSzTx/>
      <a:buFontTx/>
      <a:buNone/>
      <a:tabLst/>
      <a:defRPr kumimoji="0" sz="2700" b="0"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l" defTabSz="825500" rtl="0" fontAlgn="auto" latinLnBrk="0" hangingPunct="0">
      <a:lnSpc>
        <a:spcPct val="110000"/>
      </a:lnSpc>
      <a:spcBef>
        <a:spcPts val="0"/>
      </a:spcBef>
      <a:spcAft>
        <a:spcPts val="0"/>
      </a:spcAft>
      <a:buClrTx/>
      <a:buSzTx/>
      <a:buFontTx/>
      <a:buNone/>
      <a:tabLst/>
      <a:defRPr kumimoji="0" sz="2700" b="0"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l" defTabSz="825500" rtl="0" fontAlgn="auto" latinLnBrk="0" hangingPunct="0">
      <a:lnSpc>
        <a:spcPct val="110000"/>
      </a:lnSpc>
      <a:spcBef>
        <a:spcPts val="0"/>
      </a:spcBef>
      <a:spcAft>
        <a:spcPts val="0"/>
      </a:spcAft>
      <a:buClrTx/>
      <a:buSzTx/>
      <a:buFontTx/>
      <a:buNone/>
      <a:tabLst/>
      <a:defRPr kumimoji="0" sz="2700" b="0"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EA8168-76CD-B547-2DD6-10BD46E9C690}" name="Edel Duffy" initials="ED" userId="S::EdelDuffy@scopeeyecare.com::3b9eb9ef-9810-4fbf-8724-e4d97c9d47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272"/>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1665F1-1DFF-4EF2-BDD7-B05BECBA3003}" v="8" dt="2024-09-02T13:22:43.84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25" autoAdjust="0"/>
    <p:restoredTop sz="81795" autoAdjust="0"/>
  </p:normalViewPr>
  <p:slideViewPr>
    <p:cSldViewPr snapToGrid="0" snapToObjects="1">
      <p:cViewPr varScale="1">
        <p:scale>
          <a:sx n="16" d="100"/>
          <a:sy n="16" d="100"/>
        </p:scale>
        <p:origin x="36" y="36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44" d="100"/>
          <a:sy n="44" d="100"/>
        </p:scale>
        <p:origin x="2844"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erpreet Uppal" userId="424deb32-369f-4bd5-aec2-d4a7366279d4" providerId="ADAL" clId="{F006D72B-1499-4901-8D1D-B8C07A786009}"/>
    <pc:docChg chg="custSel addSld modSld sldOrd">
      <pc:chgData name="Inderpreet Uppal" userId="424deb32-369f-4bd5-aec2-d4a7366279d4" providerId="ADAL" clId="{F006D72B-1499-4901-8D1D-B8C07A786009}" dt="2022-09-21T10:44:25.344" v="1405" actId="20577"/>
      <pc:docMkLst>
        <pc:docMk/>
      </pc:docMkLst>
      <pc:sldChg chg="modSp mod">
        <pc:chgData name="Inderpreet Uppal" userId="424deb32-369f-4bd5-aec2-d4a7366279d4" providerId="ADAL" clId="{F006D72B-1499-4901-8D1D-B8C07A786009}" dt="2022-09-06T14:22:09.124" v="1040" actId="20577"/>
        <pc:sldMkLst>
          <pc:docMk/>
          <pc:sldMk cId="1920803151" sldId="525"/>
        </pc:sldMkLst>
        <pc:spChg chg="mod">
          <ac:chgData name="Inderpreet Uppal" userId="424deb32-369f-4bd5-aec2-d4a7366279d4" providerId="ADAL" clId="{F006D72B-1499-4901-8D1D-B8C07A786009}" dt="2022-09-06T14:22:09.124" v="1040" actId="20577"/>
          <ac:spMkLst>
            <pc:docMk/>
            <pc:sldMk cId="1920803151" sldId="525"/>
            <ac:spMk id="4" creationId="{E1528CC9-6D1C-8172-183C-91F0F523F7D7}"/>
          </ac:spMkLst>
        </pc:spChg>
      </pc:sldChg>
      <pc:sldChg chg="modSp mod">
        <pc:chgData name="Inderpreet Uppal" userId="424deb32-369f-4bd5-aec2-d4a7366279d4" providerId="ADAL" clId="{F006D72B-1499-4901-8D1D-B8C07A786009}" dt="2022-09-21T10:44:25.344" v="1405" actId="20577"/>
        <pc:sldMkLst>
          <pc:docMk/>
          <pc:sldMk cId="697351749" sldId="526"/>
        </pc:sldMkLst>
        <pc:spChg chg="mod">
          <ac:chgData name="Inderpreet Uppal" userId="424deb32-369f-4bd5-aec2-d4a7366279d4" providerId="ADAL" clId="{F006D72B-1499-4901-8D1D-B8C07A786009}" dt="2022-09-06T13:46:56.287" v="806" actId="20577"/>
          <ac:spMkLst>
            <pc:docMk/>
            <pc:sldMk cId="697351749" sldId="526"/>
            <ac:spMk id="2" creationId="{EFC6C6F6-F359-8DD8-EDFA-90DFB3D0EEFD}"/>
          </ac:spMkLst>
        </pc:spChg>
        <pc:spChg chg="mod">
          <ac:chgData name="Inderpreet Uppal" userId="424deb32-369f-4bd5-aec2-d4a7366279d4" providerId="ADAL" clId="{F006D72B-1499-4901-8D1D-B8C07A786009}" dt="2022-09-21T10:44:25.344" v="1405" actId="20577"/>
          <ac:spMkLst>
            <pc:docMk/>
            <pc:sldMk cId="697351749" sldId="526"/>
            <ac:spMk id="3" creationId="{E330B45E-1C12-B079-0F48-919EF914D40A}"/>
          </ac:spMkLst>
        </pc:spChg>
      </pc:sldChg>
      <pc:sldChg chg="modSp mod">
        <pc:chgData name="Inderpreet Uppal" userId="424deb32-369f-4bd5-aec2-d4a7366279d4" providerId="ADAL" clId="{F006D72B-1499-4901-8D1D-B8C07A786009}" dt="2022-09-06T14:39:35.367" v="1404" actId="20577"/>
        <pc:sldMkLst>
          <pc:docMk/>
          <pc:sldMk cId="3439973092" sldId="527"/>
        </pc:sldMkLst>
        <pc:spChg chg="mod">
          <ac:chgData name="Inderpreet Uppal" userId="424deb32-369f-4bd5-aec2-d4a7366279d4" providerId="ADAL" clId="{F006D72B-1499-4901-8D1D-B8C07A786009}" dt="2022-09-06T14:39:35.367" v="1404" actId="20577"/>
          <ac:spMkLst>
            <pc:docMk/>
            <pc:sldMk cId="3439973092" sldId="527"/>
            <ac:spMk id="3" creationId="{744B527C-6B9D-F1C7-ABA6-7C6EE276A502}"/>
          </ac:spMkLst>
        </pc:spChg>
        <pc:spChg chg="mod">
          <ac:chgData name="Inderpreet Uppal" userId="424deb32-369f-4bd5-aec2-d4a7366279d4" providerId="ADAL" clId="{F006D72B-1499-4901-8D1D-B8C07A786009}" dt="2022-09-06T14:39:25.921" v="1387" actId="313"/>
          <ac:spMkLst>
            <pc:docMk/>
            <pc:sldMk cId="3439973092" sldId="527"/>
            <ac:spMk id="4" creationId="{F1B0A6E5-4899-DB90-D6D4-CF0F000F3D67}"/>
          </ac:spMkLst>
        </pc:spChg>
      </pc:sldChg>
      <pc:sldChg chg="delSp modSp add mod ord">
        <pc:chgData name="Inderpreet Uppal" userId="424deb32-369f-4bd5-aec2-d4a7366279d4" providerId="ADAL" clId="{F006D72B-1499-4901-8D1D-B8C07A786009}" dt="2022-09-06T13:35:23.840" v="4" actId="1076"/>
        <pc:sldMkLst>
          <pc:docMk/>
          <pc:sldMk cId="1611181103" sldId="4504"/>
        </pc:sldMkLst>
        <pc:picChg chg="del">
          <ac:chgData name="Inderpreet Uppal" userId="424deb32-369f-4bd5-aec2-d4a7366279d4" providerId="ADAL" clId="{F006D72B-1499-4901-8D1D-B8C07A786009}" dt="2022-09-06T13:35:21.166" v="3" actId="478"/>
          <ac:picMkLst>
            <pc:docMk/>
            <pc:sldMk cId="1611181103" sldId="4504"/>
            <ac:picMk id="12" creationId="{434201C4-0166-4417-381B-3E1CFA280A73}"/>
          </ac:picMkLst>
        </pc:picChg>
        <pc:picChg chg="mod">
          <ac:chgData name="Inderpreet Uppal" userId="424deb32-369f-4bd5-aec2-d4a7366279d4" providerId="ADAL" clId="{F006D72B-1499-4901-8D1D-B8C07A786009}" dt="2022-09-06T13:35:23.840" v="4" actId="1076"/>
          <ac:picMkLst>
            <pc:docMk/>
            <pc:sldMk cId="1611181103" sldId="4504"/>
            <ac:picMk id="14" creationId="{7EC778A9-A5BF-BD48-697F-A3FF539A86A8}"/>
          </ac:picMkLst>
        </pc:picChg>
      </pc:sldChg>
      <pc:sldChg chg="addSp delSp modSp new mod">
        <pc:chgData name="Inderpreet Uppal" userId="424deb32-369f-4bd5-aec2-d4a7366279d4" providerId="ADAL" clId="{F006D72B-1499-4901-8D1D-B8C07A786009}" dt="2022-09-06T13:39:28.412" v="437" actId="1076"/>
        <pc:sldMkLst>
          <pc:docMk/>
          <pc:sldMk cId="1551451655" sldId="4505"/>
        </pc:sldMkLst>
        <pc:spChg chg="mod">
          <ac:chgData name="Inderpreet Uppal" userId="424deb32-369f-4bd5-aec2-d4a7366279d4" providerId="ADAL" clId="{F006D72B-1499-4901-8D1D-B8C07A786009}" dt="2022-09-06T13:35:42.201" v="34" actId="20577"/>
          <ac:spMkLst>
            <pc:docMk/>
            <pc:sldMk cId="1551451655" sldId="4505"/>
            <ac:spMk id="2" creationId="{1D0A15DD-011A-FD36-52AD-4045E08B7CEB}"/>
          </ac:spMkLst>
        </pc:spChg>
        <pc:spChg chg="mod">
          <ac:chgData name="Inderpreet Uppal" userId="424deb32-369f-4bd5-aec2-d4a7366279d4" providerId="ADAL" clId="{F006D72B-1499-4901-8D1D-B8C07A786009}" dt="2022-09-06T13:39:01.042" v="432" actId="20577"/>
          <ac:spMkLst>
            <pc:docMk/>
            <pc:sldMk cId="1551451655" sldId="4505"/>
            <ac:spMk id="3" creationId="{5C71BDBA-ED8D-FBA4-4F89-226E149B1FB4}"/>
          </ac:spMkLst>
        </pc:spChg>
        <pc:spChg chg="del">
          <ac:chgData name="Inderpreet Uppal" userId="424deb32-369f-4bd5-aec2-d4a7366279d4" providerId="ADAL" clId="{F006D72B-1499-4901-8D1D-B8C07A786009}" dt="2022-09-06T13:35:45.562" v="35" actId="478"/>
          <ac:spMkLst>
            <pc:docMk/>
            <pc:sldMk cId="1551451655" sldId="4505"/>
            <ac:spMk id="4" creationId="{ADBAA00D-D3C6-2811-656B-F43A3371E9E4}"/>
          </ac:spMkLst>
        </pc:spChg>
        <pc:picChg chg="add del mod">
          <ac:chgData name="Inderpreet Uppal" userId="424deb32-369f-4bd5-aec2-d4a7366279d4" providerId="ADAL" clId="{F006D72B-1499-4901-8D1D-B8C07A786009}" dt="2022-09-06T13:39:26.040" v="435" actId="478"/>
          <ac:picMkLst>
            <pc:docMk/>
            <pc:sldMk cId="1551451655" sldId="4505"/>
            <ac:picMk id="6" creationId="{63AF3CEC-D2C9-6E3B-8C5D-8BCC8419F436}"/>
          </ac:picMkLst>
        </pc:picChg>
        <pc:picChg chg="add mod">
          <ac:chgData name="Inderpreet Uppal" userId="424deb32-369f-4bd5-aec2-d4a7366279d4" providerId="ADAL" clId="{F006D72B-1499-4901-8D1D-B8C07A786009}" dt="2022-09-06T13:39:28.412" v="437" actId="1076"/>
          <ac:picMkLst>
            <pc:docMk/>
            <pc:sldMk cId="1551451655" sldId="4505"/>
            <ac:picMk id="8" creationId="{DAB25172-B045-36B4-1221-CB1C2149382B}"/>
          </ac:picMkLst>
        </pc:picChg>
      </pc:sldChg>
      <pc:sldChg chg="addSp delSp modSp new mod modNotesTx">
        <pc:chgData name="Inderpreet Uppal" userId="424deb32-369f-4bd5-aec2-d4a7366279d4" providerId="ADAL" clId="{F006D72B-1499-4901-8D1D-B8C07A786009}" dt="2022-09-06T13:41:22.296" v="775" actId="1076"/>
        <pc:sldMkLst>
          <pc:docMk/>
          <pc:sldMk cId="2483760801" sldId="4506"/>
        </pc:sldMkLst>
        <pc:spChg chg="mod">
          <ac:chgData name="Inderpreet Uppal" userId="424deb32-369f-4bd5-aec2-d4a7366279d4" providerId="ADAL" clId="{F006D72B-1499-4901-8D1D-B8C07A786009}" dt="2022-09-06T13:39:54.170" v="476" actId="20577"/>
          <ac:spMkLst>
            <pc:docMk/>
            <pc:sldMk cId="2483760801" sldId="4506"/>
            <ac:spMk id="2" creationId="{B51A7D56-5A81-CEEC-635A-D97FC9A1882D}"/>
          </ac:spMkLst>
        </pc:spChg>
        <pc:spChg chg="mod">
          <ac:chgData name="Inderpreet Uppal" userId="424deb32-369f-4bd5-aec2-d4a7366279d4" providerId="ADAL" clId="{F006D72B-1499-4901-8D1D-B8C07A786009}" dt="2022-09-06T13:40:36.725" v="585" actId="20577"/>
          <ac:spMkLst>
            <pc:docMk/>
            <pc:sldMk cId="2483760801" sldId="4506"/>
            <ac:spMk id="3" creationId="{E6407361-3699-6F4D-B0B6-75D44D99EDE1}"/>
          </ac:spMkLst>
        </pc:spChg>
        <pc:spChg chg="del">
          <ac:chgData name="Inderpreet Uppal" userId="424deb32-369f-4bd5-aec2-d4a7366279d4" providerId="ADAL" clId="{F006D72B-1499-4901-8D1D-B8C07A786009}" dt="2022-09-06T13:41:13.719" v="772" actId="478"/>
          <ac:spMkLst>
            <pc:docMk/>
            <pc:sldMk cId="2483760801" sldId="4506"/>
            <ac:spMk id="4" creationId="{6DDB801B-DFF7-96D1-55A5-A240DF680FEE}"/>
          </ac:spMkLst>
        </pc:spChg>
        <pc:picChg chg="add mod">
          <ac:chgData name="Inderpreet Uppal" userId="424deb32-369f-4bd5-aec2-d4a7366279d4" providerId="ADAL" clId="{F006D72B-1499-4901-8D1D-B8C07A786009}" dt="2022-09-06T13:41:22.296" v="775" actId="1076"/>
          <ac:picMkLst>
            <pc:docMk/>
            <pc:sldMk cId="2483760801" sldId="4506"/>
            <ac:picMk id="6" creationId="{904244EB-9560-590A-3394-D087741CC65F}"/>
          </ac:picMkLst>
        </pc:picChg>
      </pc:sldChg>
      <pc:sldChg chg="addSp modSp new mod">
        <pc:chgData name="Inderpreet Uppal" userId="424deb32-369f-4bd5-aec2-d4a7366279d4" providerId="ADAL" clId="{F006D72B-1499-4901-8D1D-B8C07A786009}" dt="2022-09-06T14:15:55.185" v="1034" actId="1076"/>
        <pc:sldMkLst>
          <pc:docMk/>
          <pc:sldMk cId="807378299" sldId="4507"/>
        </pc:sldMkLst>
        <pc:spChg chg="mod">
          <ac:chgData name="Inderpreet Uppal" userId="424deb32-369f-4bd5-aec2-d4a7366279d4" providerId="ADAL" clId="{F006D72B-1499-4901-8D1D-B8C07A786009}" dt="2022-09-06T14:15:55.185" v="1034" actId="1076"/>
          <ac:spMkLst>
            <pc:docMk/>
            <pc:sldMk cId="807378299" sldId="4507"/>
            <ac:spMk id="2" creationId="{DF2CBA6A-F84C-2D14-C72C-74FB09F4042A}"/>
          </ac:spMkLst>
        </pc:spChg>
        <pc:spChg chg="mod">
          <ac:chgData name="Inderpreet Uppal" userId="424deb32-369f-4bd5-aec2-d4a7366279d4" providerId="ADAL" clId="{F006D72B-1499-4901-8D1D-B8C07A786009}" dt="2022-09-06T14:15:52.334" v="1033" actId="1076"/>
          <ac:spMkLst>
            <pc:docMk/>
            <pc:sldMk cId="807378299" sldId="4507"/>
            <ac:spMk id="3" creationId="{40D89CD5-9B34-B501-009C-F3A0DD01D85E}"/>
          </ac:spMkLst>
        </pc:spChg>
        <pc:spChg chg="mod">
          <ac:chgData name="Inderpreet Uppal" userId="424deb32-369f-4bd5-aec2-d4a7366279d4" providerId="ADAL" clId="{F006D72B-1499-4901-8D1D-B8C07A786009}" dt="2022-09-06T14:04:51.771" v="1012" actId="20577"/>
          <ac:spMkLst>
            <pc:docMk/>
            <pc:sldMk cId="807378299" sldId="4507"/>
            <ac:spMk id="4" creationId="{0F3A3835-4475-9DEB-8BD1-5F847BAF02FE}"/>
          </ac:spMkLst>
        </pc:spChg>
        <pc:picChg chg="add mod">
          <ac:chgData name="Inderpreet Uppal" userId="424deb32-369f-4bd5-aec2-d4a7366279d4" providerId="ADAL" clId="{F006D72B-1499-4901-8D1D-B8C07A786009}" dt="2022-09-06T14:10:47.885" v="1015" actId="1076"/>
          <ac:picMkLst>
            <pc:docMk/>
            <pc:sldMk cId="807378299" sldId="4507"/>
            <ac:picMk id="1026" creationId="{A69CC22A-79C7-3866-EEE0-A05F2AF79A44}"/>
          </ac:picMkLst>
        </pc:picChg>
      </pc:sldChg>
    </pc:docChg>
  </pc:docChgLst>
  <pc:docChgLst>
    <pc:chgData name="Inderpreet Uppal" userId="424deb32-369f-4bd5-aec2-d4a7366279d4" providerId="ADAL" clId="{ECEFAE73-2428-483F-BB35-E9D5E4B87FA4}"/>
    <pc:docChg chg="modSld">
      <pc:chgData name="Inderpreet Uppal" userId="424deb32-369f-4bd5-aec2-d4a7366279d4" providerId="ADAL" clId="{ECEFAE73-2428-483F-BB35-E9D5E4B87FA4}" dt="2023-05-17T09:23:22.923" v="31" actId="1076"/>
      <pc:docMkLst>
        <pc:docMk/>
      </pc:docMkLst>
      <pc:sldChg chg="addSp modSp">
        <pc:chgData name="Inderpreet Uppal" userId="424deb32-369f-4bd5-aec2-d4a7366279d4" providerId="ADAL" clId="{ECEFAE73-2428-483F-BB35-E9D5E4B87FA4}" dt="2023-05-17T09:23:12.258" v="27"/>
        <pc:sldMkLst>
          <pc:docMk/>
          <pc:sldMk cId="688539637" sldId="293"/>
        </pc:sldMkLst>
        <pc:spChg chg="add mod">
          <ac:chgData name="Inderpreet Uppal" userId="424deb32-369f-4bd5-aec2-d4a7366279d4" providerId="ADAL" clId="{ECEFAE73-2428-483F-BB35-E9D5E4B87FA4}" dt="2023-05-17T09:23:12.258" v="27"/>
          <ac:spMkLst>
            <pc:docMk/>
            <pc:sldMk cId="688539637" sldId="293"/>
            <ac:spMk id="3" creationId="{5DC73E31-27DC-D02E-9A81-0E05602E45A3}"/>
          </ac:spMkLst>
        </pc:spChg>
      </pc:sldChg>
      <pc:sldChg chg="addSp modSp mod">
        <pc:chgData name="Inderpreet Uppal" userId="424deb32-369f-4bd5-aec2-d4a7366279d4" providerId="ADAL" clId="{ECEFAE73-2428-483F-BB35-E9D5E4B87FA4}" dt="2023-05-17T09:23:19.422" v="29" actId="1076"/>
        <pc:sldMkLst>
          <pc:docMk/>
          <pc:sldMk cId="1933723518" sldId="295"/>
        </pc:sldMkLst>
        <pc:spChg chg="add mod">
          <ac:chgData name="Inderpreet Uppal" userId="424deb32-369f-4bd5-aec2-d4a7366279d4" providerId="ADAL" clId="{ECEFAE73-2428-483F-BB35-E9D5E4B87FA4}" dt="2023-05-17T09:23:19.422" v="29" actId="1076"/>
          <ac:spMkLst>
            <pc:docMk/>
            <pc:sldMk cId="1933723518" sldId="295"/>
            <ac:spMk id="5" creationId="{EA3FE4AF-AB13-E8E8-A7F8-AFD5D6E3250D}"/>
          </ac:spMkLst>
        </pc:spChg>
      </pc:sldChg>
      <pc:sldChg chg="addSp modSp mod">
        <pc:chgData name="Inderpreet Uppal" userId="424deb32-369f-4bd5-aec2-d4a7366279d4" providerId="ADAL" clId="{ECEFAE73-2428-483F-BB35-E9D5E4B87FA4}" dt="2023-05-17T09:23:22.923" v="31" actId="1076"/>
        <pc:sldMkLst>
          <pc:docMk/>
          <pc:sldMk cId="4040007769" sldId="297"/>
        </pc:sldMkLst>
        <pc:spChg chg="add mod">
          <ac:chgData name="Inderpreet Uppal" userId="424deb32-369f-4bd5-aec2-d4a7366279d4" providerId="ADAL" clId="{ECEFAE73-2428-483F-BB35-E9D5E4B87FA4}" dt="2023-05-17T09:23:22.923" v="31" actId="1076"/>
          <ac:spMkLst>
            <pc:docMk/>
            <pc:sldMk cId="4040007769" sldId="297"/>
            <ac:spMk id="5" creationId="{6984383D-ACC8-5C47-82A1-0873CAD1DF09}"/>
          </ac:spMkLst>
        </pc:spChg>
      </pc:sldChg>
      <pc:sldChg chg="addSp modSp mod">
        <pc:chgData name="Inderpreet Uppal" userId="424deb32-369f-4bd5-aec2-d4a7366279d4" providerId="ADAL" clId="{ECEFAE73-2428-483F-BB35-E9D5E4B87FA4}" dt="2023-05-17T09:08:49.543" v="25" actId="1076"/>
        <pc:sldMkLst>
          <pc:docMk/>
          <pc:sldMk cId="1920803151" sldId="525"/>
        </pc:sldMkLst>
        <pc:spChg chg="add mod">
          <ac:chgData name="Inderpreet Uppal" userId="424deb32-369f-4bd5-aec2-d4a7366279d4" providerId="ADAL" clId="{ECEFAE73-2428-483F-BB35-E9D5E4B87FA4}" dt="2023-05-17T09:08:46.416" v="22" actId="1076"/>
          <ac:spMkLst>
            <pc:docMk/>
            <pc:sldMk cId="1920803151" sldId="525"/>
            <ac:spMk id="6" creationId="{4C8C9F08-6C92-EDBC-2791-6689991951D2}"/>
          </ac:spMkLst>
        </pc:spChg>
        <pc:picChg chg="mod">
          <ac:chgData name="Inderpreet Uppal" userId="424deb32-369f-4bd5-aec2-d4a7366279d4" providerId="ADAL" clId="{ECEFAE73-2428-483F-BB35-E9D5E4B87FA4}" dt="2023-05-17T09:08:49.543" v="25" actId="1076"/>
          <ac:picMkLst>
            <pc:docMk/>
            <pc:sldMk cId="1920803151" sldId="525"/>
            <ac:picMk id="9" creationId="{998031C0-4B35-132F-BB46-08E29A7411AE}"/>
          </ac:picMkLst>
        </pc:picChg>
      </pc:sldChg>
      <pc:sldChg chg="addSp modSp mod">
        <pc:chgData name="Inderpreet Uppal" userId="424deb32-369f-4bd5-aec2-d4a7366279d4" providerId="ADAL" clId="{ECEFAE73-2428-483F-BB35-E9D5E4B87FA4}" dt="2023-05-17T09:01:59.177" v="1" actId="1076"/>
        <pc:sldMkLst>
          <pc:docMk/>
          <pc:sldMk cId="1551451655" sldId="4505"/>
        </pc:sldMkLst>
        <pc:spChg chg="add mod">
          <ac:chgData name="Inderpreet Uppal" userId="424deb32-369f-4bd5-aec2-d4a7366279d4" providerId="ADAL" clId="{ECEFAE73-2428-483F-BB35-E9D5E4B87FA4}" dt="2023-05-17T09:01:59.177" v="1" actId="1076"/>
          <ac:spMkLst>
            <pc:docMk/>
            <pc:sldMk cId="1551451655" sldId="4505"/>
            <ac:spMk id="6" creationId="{27443595-BB83-2B5E-BC0E-23F97CF6156D}"/>
          </ac:spMkLst>
        </pc:spChg>
      </pc:sldChg>
      <pc:sldChg chg="addSp modSp mod">
        <pc:chgData name="Inderpreet Uppal" userId="424deb32-369f-4bd5-aec2-d4a7366279d4" providerId="ADAL" clId="{ECEFAE73-2428-483F-BB35-E9D5E4B87FA4}" dt="2023-05-17T09:06:19.013" v="20" actId="1076"/>
        <pc:sldMkLst>
          <pc:docMk/>
          <pc:sldMk cId="2483760801" sldId="4506"/>
        </pc:sldMkLst>
        <pc:spChg chg="mod">
          <ac:chgData name="Inderpreet Uppal" userId="424deb32-369f-4bd5-aec2-d4a7366279d4" providerId="ADAL" clId="{ECEFAE73-2428-483F-BB35-E9D5E4B87FA4}" dt="2023-05-17T09:04:04.383" v="18" actId="20577"/>
          <ac:spMkLst>
            <pc:docMk/>
            <pc:sldMk cId="2483760801" sldId="4506"/>
            <ac:spMk id="3" creationId="{E6407361-3699-6F4D-B0B6-75D44D99EDE1}"/>
          </ac:spMkLst>
        </pc:spChg>
        <pc:spChg chg="add mod">
          <ac:chgData name="Inderpreet Uppal" userId="424deb32-369f-4bd5-aec2-d4a7366279d4" providerId="ADAL" clId="{ECEFAE73-2428-483F-BB35-E9D5E4B87FA4}" dt="2023-05-17T09:06:19.013" v="20" actId="1076"/>
          <ac:spMkLst>
            <pc:docMk/>
            <pc:sldMk cId="2483760801" sldId="4506"/>
            <ac:spMk id="5" creationId="{7D1B6148-6B69-D91D-51A7-61995D286C0A}"/>
          </ac:spMkLst>
        </pc:spChg>
      </pc:sldChg>
      <pc:sldChg chg="addSp modSp">
        <pc:chgData name="Inderpreet Uppal" userId="424deb32-369f-4bd5-aec2-d4a7366279d4" providerId="ADAL" clId="{ECEFAE73-2428-483F-BB35-E9D5E4B87FA4}" dt="2023-05-17T09:23:00.132" v="26"/>
        <pc:sldMkLst>
          <pc:docMk/>
          <pc:sldMk cId="3850519892" sldId="4512"/>
        </pc:sldMkLst>
        <pc:spChg chg="add mod">
          <ac:chgData name="Inderpreet Uppal" userId="424deb32-369f-4bd5-aec2-d4a7366279d4" providerId="ADAL" clId="{ECEFAE73-2428-483F-BB35-E9D5E4B87FA4}" dt="2023-05-17T09:23:00.132" v="26"/>
          <ac:spMkLst>
            <pc:docMk/>
            <pc:sldMk cId="3850519892" sldId="4512"/>
            <ac:spMk id="5" creationId="{1F6164EC-68C7-C2AD-EAF3-7CC4F2EDA106}"/>
          </ac:spMkLst>
        </pc:spChg>
      </pc:sldChg>
    </pc:docChg>
  </pc:docChgLst>
  <pc:docChgLst>
    <pc:chgData name="Inderpreet Uppal" userId="424deb32-369f-4bd5-aec2-d4a7366279d4" providerId="ADAL" clId="{61F13A20-16BB-4C9F-BD94-70D6A79596AA}"/>
    <pc:docChg chg="custSel addSld modSld">
      <pc:chgData name="Inderpreet Uppal" userId="424deb32-369f-4bd5-aec2-d4a7366279d4" providerId="ADAL" clId="{61F13A20-16BB-4C9F-BD94-70D6A79596AA}" dt="2023-06-06T11:26:07.522" v="133" actId="478"/>
      <pc:docMkLst>
        <pc:docMk/>
      </pc:docMkLst>
      <pc:sldChg chg="addSp delSp modSp mod">
        <pc:chgData name="Inderpreet Uppal" userId="424deb32-369f-4bd5-aec2-d4a7366279d4" providerId="ADAL" clId="{61F13A20-16BB-4C9F-BD94-70D6A79596AA}" dt="2023-06-06T11:26:07.522" v="133" actId="478"/>
        <pc:sldMkLst>
          <pc:docMk/>
          <pc:sldMk cId="2959587894" sldId="290"/>
        </pc:sldMkLst>
        <pc:spChg chg="add mod">
          <ac:chgData name="Inderpreet Uppal" userId="424deb32-369f-4bd5-aec2-d4a7366279d4" providerId="ADAL" clId="{61F13A20-16BB-4C9F-BD94-70D6A79596AA}" dt="2023-06-06T11:26:05.760" v="132"/>
          <ac:spMkLst>
            <pc:docMk/>
            <pc:sldMk cId="2959587894" sldId="290"/>
            <ac:spMk id="2" creationId="{3863190F-B3F3-9CCC-A5D4-849007B97371}"/>
          </ac:spMkLst>
        </pc:spChg>
        <pc:spChg chg="del mod">
          <ac:chgData name="Inderpreet Uppal" userId="424deb32-369f-4bd5-aec2-d4a7366279d4" providerId="ADAL" clId="{61F13A20-16BB-4C9F-BD94-70D6A79596AA}" dt="2023-06-06T11:26:07.522" v="133" actId="478"/>
          <ac:spMkLst>
            <pc:docMk/>
            <pc:sldMk cId="2959587894" sldId="290"/>
            <ac:spMk id="10" creationId="{8950E192-32FB-D441-95ED-79EE4134181E}"/>
          </ac:spMkLst>
        </pc:spChg>
      </pc:sldChg>
      <pc:sldChg chg="addSp delSp modSp mod">
        <pc:chgData name="Inderpreet Uppal" userId="424deb32-369f-4bd5-aec2-d4a7366279d4" providerId="ADAL" clId="{61F13A20-16BB-4C9F-BD94-70D6A79596AA}" dt="2023-06-06T11:26:00.682" v="131" actId="478"/>
        <pc:sldMkLst>
          <pc:docMk/>
          <pc:sldMk cId="688539637" sldId="293"/>
        </pc:sldMkLst>
        <pc:spChg chg="del">
          <ac:chgData name="Inderpreet Uppal" userId="424deb32-369f-4bd5-aec2-d4a7366279d4" providerId="ADAL" clId="{61F13A20-16BB-4C9F-BD94-70D6A79596AA}" dt="2023-06-06T11:26:00.682" v="131" actId="478"/>
          <ac:spMkLst>
            <pc:docMk/>
            <pc:sldMk cId="688539637" sldId="293"/>
            <ac:spMk id="3" creationId="{5DC73E31-27DC-D02E-9A81-0E05602E45A3}"/>
          </ac:spMkLst>
        </pc:spChg>
        <pc:spChg chg="add mod">
          <ac:chgData name="Inderpreet Uppal" userId="424deb32-369f-4bd5-aec2-d4a7366279d4" providerId="ADAL" clId="{61F13A20-16BB-4C9F-BD94-70D6A79596AA}" dt="2023-06-06T11:25:58.670" v="130"/>
          <ac:spMkLst>
            <pc:docMk/>
            <pc:sldMk cId="688539637" sldId="293"/>
            <ac:spMk id="5" creationId="{742D5140-078E-1194-ED12-D467748C62D4}"/>
          </ac:spMkLst>
        </pc:spChg>
      </pc:sldChg>
      <pc:sldChg chg="addSp delSp modSp mod">
        <pc:chgData name="Inderpreet Uppal" userId="424deb32-369f-4bd5-aec2-d4a7366279d4" providerId="ADAL" clId="{61F13A20-16BB-4C9F-BD94-70D6A79596AA}" dt="2023-06-06T11:25:55.636" v="129" actId="478"/>
        <pc:sldMkLst>
          <pc:docMk/>
          <pc:sldMk cId="1933723518" sldId="295"/>
        </pc:sldMkLst>
        <pc:spChg chg="del mod">
          <ac:chgData name="Inderpreet Uppal" userId="424deb32-369f-4bd5-aec2-d4a7366279d4" providerId="ADAL" clId="{61F13A20-16BB-4C9F-BD94-70D6A79596AA}" dt="2023-06-06T11:25:55.636" v="129" actId="478"/>
          <ac:spMkLst>
            <pc:docMk/>
            <pc:sldMk cId="1933723518" sldId="295"/>
            <ac:spMk id="5" creationId="{EA3FE4AF-AB13-E8E8-A7F8-AFD5D6E3250D}"/>
          </ac:spMkLst>
        </pc:spChg>
        <pc:spChg chg="add mod">
          <ac:chgData name="Inderpreet Uppal" userId="424deb32-369f-4bd5-aec2-d4a7366279d4" providerId="ADAL" clId="{61F13A20-16BB-4C9F-BD94-70D6A79596AA}" dt="2023-06-06T11:25:51.445" v="127"/>
          <ac:spMkLst>
            <pc:docMk/>
            <pc:sldMk cId="1933723518" sldId="295"/>
            <ac:spMk id="8" creationId="{E3ABD919-D415-35BA-76D8-03A61F72E47C}"/>
          </ac:spMkLst>
        </pc:spChg>
      </pc:sldChg>
      <pc:sldChg chg="modSp mod">
        <pc:chgData name="Inderpreet Uppal" userId="424deb32-369f-4bd5-aec2-d4a7366279d4" providerId="ADAL" clId="{61F13A20-16BB-4C9F-BD94-70D6A79596AA}" dt="2023-06-06T11:25:47.065" v="126" actId="20577"/>
        <pc:sldMkLst>
          <pc:docMk/>
          <pc:sldMk cId="4040007769" sldId="297"/>
        </pc:sldMkLst>
        <pc:spChg chg="mod">
          <ac:chgData name="Inderpreet Uppal" userId="424deb32-369f-4bd5-aec2-d4a7366279d4" providerId="ADAL" clId="{61F13A20-16BB-4C9F-BD94-70D6A79596AA}" dt="2023-06-06T11:25:47.065" v="126" actId="20577"/>
          <ac:spMkLst>
            <pc:docMk/>
            <pc:sldMk cId="4040007769" sldId="297"/>
            <ac:spMk id="5" creationId="{6984383D-ACC8-5C47-82A1-0873CAD1DF09}"/>
          </ac:spMkLst>
        </pc:spChg>
      </pc:sldChg>
      <pc:sldChg chg="addSp modSp mod">
        <pc:chgData name="Inderpreet Uppal" userId="424deb32-369f-4bd5-aec2-d4a7366279d4" providerId="ADAL" clId="{61F13A20-16BB-4C9F-BD94-70D6A79596AA}" dt="2023-06-06T11:20:53.922" v="55" actId="20577"/>
        <pc:sldMkLst>
          <pc:docMk/>
          <pc:sldMk cId="1748041166" sldId="318"/>
        </pc:sldMkLst>
        <pc:spChg chg="add mod">
          <ac:chgData name="Inderpreet Uppal" userId="424deb32-369f-4bd5-aec2-d4a7366279d4" providerId="ADAL" clId="{61F13A20-16BB-4C9F-BD94-70D6A79596AA}" dt="2023-06-06T11:20:51.482" v="52" actId="20577"/>
          <ac:spMkLst>
            <pc:docMk/>
            <pc:sldMk cId="1748041166" sldId="318"/>
            <ac:spMk id="3" creationId="{24FE229E-11D3-02B5-7C69-46E7F657E7A4}"/>
          </ac:spMkLst>
        </pc:spChg>
        <pc:spChg chg="add mod">
          <ac:chgData name="Inderpreet Uppal" userId="424deb32-369f-4bd5-aec2-d4a7366279d4" providerId="ADAL" clId="{61F13A20-16BB-4C9F-BD94-70D6A79596AA}" dt="2023-06-06T11:20:53.922" v="55" actId="20577"/>
          <ac:spMkLst>
            <pc:docMk/>
            <pc:sldMk cId="1748041166" sldId="318"/>
            <ac:spMk id="6" creationId="{3D010CF1-51B3-33A3-6613-B4B0ABD3C50A}"/>
          </ac:spMkLst>
        </pc:spChg>
      </pc:sldChg>
      <pc:sldChg chg="modSp mod">
        <pc:chgData name="Inderpreet Uppal" userId="424deb32-369f-4bd5-aec2-d4a7366279d4" providerId="ADAL" clId="{61F13A20-16BB-4C9F-BD94-70D6A79596AA}" dt="2023-06-06T11:20:45.171" v="49" actId="20577"/>
        <pc:sldMkLst>
          <pc:docMk/>
          <pc:sldMk cId="1920803151" sldId="525"/>
        </pc:sldMkLst>
        <pc:spChg chg="mod">
          <ac:chgData name="Inderpreet Uppal" userId="424deb32-369f-4bd5-aec2-d4a7366279d4" providerId="ADAL" clId="{61F13A20-16BB-4C9F-BD94-70D6A79596AA}" dt="2023-06-06T11:20:45.171" v="49" actId="20577"/>
          <ac:spMkLst>
            <pc:docMk/>
            <pc:sldMk cId="1920803151" sldId="525"/>
            <ac:spMk id="6" creationId="{4C8C9F08-6C92-EDBC-2791-6689991951D2}"/>
          </ac:spMkLst>
        </pc:spChg>
      </pc:sldChg>
      <pc:sldChg chg="addSp modSp mod">
        <pc:chgData name="Inderpreet Uppal" userId="424deb32-369f-4bd5-aec2-d4a7366279d4" providerId="ADAL" clId="{61F13A20-16BB-4C9F-BD94-70D6A79596AA}" dt="2023-06-06T11:20:41.946" v="46" actId="20577"/>
        <pc:sldMkLst>
          <pc:docMk/>
          <pc:sldMk cId="2879051136" sldId="952"/>
        </pc:sldMkLst>
        <pc:spChg chg="add mod">
          <ac:chgData name="Inderpreet Uppal" userId="424deb32-369f-4bd5-aec2-d4a7366279d4" providerId="ADAL" clId="{61F13A20-16BB-4C9F-BD94-70D6A79596AA}" dt="2023-06-06T11:20:41.946" v="46" actId="20577"/>
          <ac:spMkLst>
            <pc:docMk/>
            <pc:sldMk cId="2879051136" sldId="952"/>
            <ac:spMk id="2" creationId="{DF8020BD-313A-29F3-FF28-16BFED4AC84E}"/>
          </ac:spMkLst>
        </pc:spChg>
      </pc:sldChg>
      <pc:sldChg chg="modSp mod">
        <pc:chgData name="Inderpreet Uppal" userId="424deb32-369f-4bd5-aec2-d4a7366279d4" providerId="ADAL" clId="{61F13A20-16BB-4C9F-BD94-70D6A79596AA}" dt="2023-06-06T11:20:34.570" v="40" actId="20577"/>
        <pc:sldMkLst>
          <pc:docMk/>
          <pc:sldMk cId="1551451655" sldId="4505"/>
        </pc:sldMkLst>
        <pc:spChg chg="mod">
          <ac:chgData name="Inderpreet Uppal" userId="424deb32-369f-4bd5-aec2-d4a7366279d4" providerId="ADAL" clId="{61F13A20-16BB-4C9F-BD94-70D6A79596AA}" dt="2023-06-06T11:20:34.570" v="40" actId="20577"/>
          <ac:spMkLst>
            <pc:docMk/>
            <pc:sldMk cId="1551451655" sldId="4505"/>
            <ac:spMk id="6" creationId="{27443595-BB83-2B5E-BC0E-23F97CF6156D}"/>
          </ac:spMkLst>
        </pc:spChg>
      </pc:sldChg>
      <pc:sldChg chg="modSp mod">
        <pc:chgData name="Inderpreet Uppal" userId="424deb32-369f-4bd5-aec2-d4a7366279d4" providerId="ADAL" clId="{61F13A20-16BB-4C9F-BD94-70D6A79596AA}" dt="2023-06-06T11:20:38.690" v="43" actId="20577"/>
        <pc:sldMkLst>
          <pc:docMk/>
          <pc:sldMk cId="2483760801" sldId="4506"/>
        </pc:sldMkLst>
        <pc:spChg chg="mod">
          <ac:chgData name="Inderpreet Uppal" userId="424deb32-369f-4bd5-aec2-d4a7366279d4" providerId="ADAL" clId="{61F13A20-16BB-4C9F-BD94-70D6A79596AA}" dt="2023-06-06T11:20:38.690" v="43" actId="20577"/>
          <ac:spMkLst>
            <pc:docMk/>
            <pc:sldMk cId="2483760801" sldId="4506"/>
            <ac:spMk id="5" creationId="{7D1B6148-6B69-D91D-51A7-61995D286C0A}"/>
          </ac:spMkLst>
        </pc:spChg>
      </pc:sldChg>
      <pc:sldChg chg="modSp mod">
        <pc:chgData name="Inderpreet Uppal" userId="424deb32-369f-4bd5-aec2-d4a7366279d4" providerId="ADAL" clId="{61F13A20-16BB-4C9F-BD94-70D6A79596AA}" dt="2023-06-06T11:20:30.297" v="37" actId="20577"/>
        <pc:sldMkLst>
          <pc:docMk/>
          <pc:sldMk cId="719263975" sldId="4509"/>
        </pc:sldMkLst>
        <pc:spChg chg="mod">
          <ac:chgData name="Inderpreet Uppal" userId="424deb32-369f-4bd5-aec2-d4a7366279d4" providerId="ADAL" clId="{61F13A20-16BB-4C9F-BD94-70D6A79596AA}" dt="2023-06-06T11:20:30.297" v="37" actId="20577"/>
          <ac:spMkLst>
            <pc:docMk/>
            <pc:sldMk cId="719263975" sldId="4509"/>
            <ac:spMk id="6" creationId="{72D506BB-2053-A0E1-FF0D-BEA124D10441}"/>
          </ac:spMkLst>
        </pc:spChg>
      </pc:sldChg>
      <pc:sldChg chg="modSp mod">
        <pc:chgData name="Inderpreet Uppal" userId="424deb32-369f-4bd5-aec2-d4a7366279d4" providerId="ADAL" clId="{61F13A20-16BB-4C9F-BD94-70D6A79596AA}" dt="2023-06-06T11:21:05.522" v="58" actId="20577"/>
        <pc:sldMkLst>
          <pc:docMk/>
          <pc:sldMk cId="3850519892" sldId="4512"/>
        </pc:sldMkLst>
        <pc:spChg chg="mod">
          <ac:chgData name="Inderpreet Uppal" userId="424deb32-369f-4bd5-aec2-d4a7366279d4" providerId="ADAL" clId="{61F13A20-16BB-4C9F-BD94-70D6A79596AA}" dt="2023-06-06T11:13:40.555" v="20" actId="20577"/>
          <ac:spMkLst>
            <pc:docMk/>
            <pc:sldMk cId="3850519892" sldId="4512"/>
            <ac:spMk id="3" creationId="{09E9C2A2-1D1D-6C3F-B2B5-3B735407B9AF}"/>
          </ac:spMkLst>
        </pc:spChg>
        <pc:spChg chg="mod">
          <ac:chgData name="Inderpreet Uppal" userId="424deb32-369f-4bd5-aec2-d4a7366279d4" providerId="ADAL" clId="{61F13A20-16BB-4C9F-BD94-70D6A79596AA}" dt="2023-06-06T11:13:50.786" v="30" actId="20577"/>
          <ac:spMkLst>
            <pc:docMk/>
            <pc:sldMk cId="3850519892" sldId="4512"/>
            <ac:spMk id="4" creationId="{7451C945-4689-20BF-A51B-C2EF15D5D337}"/>
          </ac:spMkLst>
        </pc:spChg>
        <pc:spChg chg="mod">
          <ac:chgData name="Inderpreet Uppal" userId="424deb32-369f-4bd5-aec2-d4a7366279d4" providerId="ADAL" clId="{61F13A20-16BB-4C9F-BD94-70D6A79596AA}" dt="2023-06-06T11:21:05.522" v="58" actId="20577"/>
          <ac:spMkLst>
            <pc:docMk/>
            <pc:sldMk cId="3850519892" sldId="4512"/>
            <ac:spMk id="5" creationId="{1F6164EC-68C7-C2AD-EAF3-7CC4F2EDA106}"/>
          </ac:spMkLst>
        </pc:spChg>
      </pc:sldChg>
      <pc:sldChg chg="addSp modSp new mod">
        <pc:chgData name="Inderpreet Uppal" userId="424deb32-369f-4bd5-aec2-d4a7366279d4" providerId="ADAL" clId="{61F13A20-16BB-4C9F-BD94-70D6A79596AA}" dt="2023-06-06T11:25:32.530" v="121" actId="207"/>
        <pc:sldMkLst>
          <pc:docMk/>
          <pc:sldMk cId="748566158" sldId="4514"/>
        </pc:sldMkLst>
        <pc:spChg chg="add mod">
          <ac:chgData name="Inderpreet Uppal" userId="424deb32-369f-4bd5-aec2-d4a7366279d4" providerId="ADAL" clId="{61F13A20-16BB-4C9F-BD94-70D6A79596AA}" dt="2023-06-06T11:25:32.530" v="121" actId="207"/>
          <ac:spMkLst>
            <pc:docMk/>
            <pc:sldMk cId="748566158" sldId="4514"/>
            <ac:spMk id="2" creationId="{09A16D85-78CF-48DF-3454-C13D6847E268}"/>
          </ac:spMkLst>
        </pc:spChg>
      </pc:sldChg>
    </pc:docChg>
  </pc:docChgLst>
  <pc:docChgLst>
    <pc:chgData name="Inderpreet Uppal" userId="424deb32-369f-4bd5-aec2-d4a7366279d4" providerId="ADAL" clId="{F6C4BFF8-64F9-4126-B303-020E6275E477}"/>
    <pc:docChg chg="undo custSel addSld modSld">
      <pc:chgData name="Inderpreet Uppal" userId="424deb32-369f-4bd5-aec2-d4a7366279d4" providerId="ADAL" clId="{F6C4BFF8-64F9-4126-B303-020E6275E477}" dt="2023-02-09T16:33:08.472" v="733" actId="20577"/>
      <pc:docMkLst>
        <pc:docMk/>
      </pc:docMkLst>
      <pc:sldChg chg="addSp modSp new mod modNotesTx">
        <pc:chgData name="Inderpreet Uppal" userId="424deb32-369f-4bd5-aec2-d4a7366279d4" providerId="ADAL" clId="{F6C4BFF8-64F9-4126-B303-020E6275E477}" dt="2023-02-09T16:19:17.014" v="571" actId="20577"/>
        <pc:sldMkLst>
          <pc:docMk/>
          <pc:sldMk cId="1641602974" sldId="4508"/>
        </pc:sldMkLst>
        <pc:spChg chg="mod">
          <ac:chgData name="Inderpreet Uppal" userId="424deb32-369f-4bd5-aec2-d4a7366279d4" providerId="ADAL" clId="{F6C4BFF8-64F9-4126-B303-020E6275E477}" dt="2023-02-09T16:01:42.572" v="25" actId="20577"/>
          <ac:spMkLst>
            <pc:docMk/>
            <pc:sldMk cId="1641602974" sldId="4508"/>
            <ac:spMk id="2" creationId="{C33F9F5D-107C-476A-BEBC-BFEF56761FF6}"/>
          </ac:spMkLst>
        </pc:spChg>
        <pc:spChg chg="mod">
          <ac:chgData name="Inderpreet Uppal" userId="424deb32-369f-4bd5-aec2-d4a7366279d4" providerId="ADAL" clId="{F6C4BFF8-64F9-4126-B303-020E6275E477}" dt="2023-02-09T16:10:47.299" v="336" actId="20577"/>
          <ac:spMkLst>
            <pc:docMk/>
            <pc:sldMk cId="1641602974" sldId="4508"/>
            <ac:spMk id="3" creationId="{0F4F78C0-E0E0-48E8-9A02-5C5FFD062AAA}"/>
          </ac:spMkLst>
        </pc:spChg>
        <pc:spChg chg="mod">
          <ac:chgData name="Inderpreet Uppal" userId="424deb32-369f-4bd5-aec2-d4a7366279d4" providerId="ADAL" clId="{F6C4BFF8-64F9-4126-B303-020E6275E477}" dt="2023-02-09T16:16:10.544" v="538" actId="20577"/>
          <ac:spMkLst>
            <pc:docMk/>
            <pc:sldMk cId="1641602974" sldId="4508"/>
            <ac:spMk id="4" creationId="{E362EBEE-1AF9-622B-42CC-FDFD7679E374}"/>
          </ac:spMkLst>
        </pc:spChg>
        <pc:spChg chg="add mod">
          <ac:chgData name="Inderpreet Uppal" userId="424deb32-369f-4bd5-aec2-d4a7366279d4" providerId="ADAL" clId="{F6C4BFF8-64F9-4126-B303-020E6275E477}" dt="2023-02-09T16:16:48.579" v="542" actId="1076"/>
          <ac:spMkLst>
            <pc:docMk/>
            <pc:sldMk cId="1641602974" sldId="4508"/>
            <ac:spMk id="6" creationId="{3D904E0C-11A7-0677-6C77-FD36EA827AEC}"/>
          </ac:spMkLst>
        </pc:spChg>
      </pc:sldChg>
      <pc:sldChg chg="modSp new mod">
        <pc:chgData name="Inderpreet Uppal" userId="424deb32-369f-4bd5-aec2-d4a7366279d4" providerId="ADAL" clId="{F6C4BFF8-64F9-4126-B303-020E6275E477}" dt="2023-02-09T16:33:08.472" v="733" actId="20577"/>
        <pc:sldMkLst>
          <pc:docMk/>
          <pc:sldMk cId="719263975" sldId="4509"/>
        </pc:sldMkLst>
        <pc:spChg chg="mod">
          <ac:chgData name="Inderpreet Uppal" userId="424deb32-369f-4bd5-aec2-d4a7366279d4" providerId="ADAL" clId="{F6C4BFF8-64F9-4126-B303-020E6275E477}" dt="2023-02-09T16:27:43.413" v="603" actId="20577"/>
          <ac:spMkLst>
            <pc:docMk/>
            <pc:sldMk cId="719263975" sldId="4509"/>
            <ac:spMk id="2" creationId="{30D56266-C981-F0F5-4C3A-F1C43D404655}"/>
          </ac:spMkLst>
        </pc:spChg>
        <pc:spChg chg="mod">
          <ac:chgData name="Inderpreet Uppal" userId="424deb32-369f-4bd5-aec2-d4a7366279d4" providerId="ADAL" clId="{F6C4BFF8-64F9-4126-B303-020E6275E477}" dt="2023-02-09T16:33:08.472" v="733" actId="20577"/>
          <ac:spMkLst>
            <pc:docMk/>
            <pc:sldMk cId="719263975" sldId="4509"/>
            <ac:spMk id="3" creationId="{272E762B-E8E8-04FB-057E-72E537BD70B2}"/>
          </ac:spMkLst>
        </pc:spChg>
      </pc:sldChg>
    </pc:docChg>
  </pc:docChgLst>
  <pc:docChgLst>
    <pc:chgData name="Inderpreet Uppal" userId="424deb32-369f-4bd5-aec2-d4a7366279d4" providerId="ADAL" clId="{ED9DFED8-7181-42AA-88DA-8EA4686D1735}"/>
    <pc:docChg chg="undo custSel addSld delSld modSld sldOrd">
      <pc:chgData name="Inderpreet Uppal" userId="424deb32-369f-4bd5-aec2-d4a7366279d4" providerId="ADAL" clId="{ED9DFED8-7181-42AA-88DA-8EA4686D1735}" dt="2022-09-06T13:12:24.527" v="2115" actId="478"/>
      <pc:docMkLst>
        <pc:docMk/>
      </pc:docMkLst>
      <pc:sldChg chg="del">
        <pc:chgData name="Inderpreet Uppal" userId="424deb32-369f-4bd5-aec2-d4a7366279d4" providerId="ADAL" clId="{ED9DFED8-7181-42AA-88DA-8EA4686D1735}" dt="2022-09-06T11:45:17.914" v="0" actId="47"/>
        <pc:sldMkLst>
          <pc:docMk/>
          <pc:sldMk cId="2997865418" sldId="259"/>
        </pc:sldMkLst>
      </pc:sldChg>
      <pc:sldChg chg="del">
        <pc:chgData name="Inderpreet Uppal" userId="424deb32-369f-4bd5-aec2-d4a7366279d4" providerId="ADAL" clId="{ED9DFED8-7181-42AA-88DA-8EA4686D1735}" dt="2022-09-06T11:45:27.096" v="3" actId="47"/>
        <pc:sldMkLst>
          <pc:docMk/>
          <pc:sldMk cId="3291329255" sldId="261"/>
        </pc:sldMkLst>
      </pc:sldChg>
      <pc:sldChg chg="del">
        <pc:chgData name="Inderpreet Uppal" userId="424deb32-369f-4bd5-aec2-d4a7366279d4" providerId="ADAL" clId="{ED9DFED8-7181-42AA-88DA-8EA4686D1735}" dt="2022-09-06T11:47:31.936" v="172" actId="47"/>
        <pc:sldMkLst>
          <pc:docMk/>
          <pc:sldMk cId="2857061250" sldId="263"/>
        </pc:sldMkLst>
      </pc:sldChg>
      <pc:sldChg chg="del">
        <pc:chgData name="Inderpreet Uppal" userId="424deb32-369f-4bd5-aec2-d4a7366279d4" providerId="ADAL" clId="{ED9DFED8-7181-42AA-88DA-8EA4686D1735}" dt="2022-09-06T11:45:48.802" v="11" actId="47"/>
        <pc:sldMkLst>
          <pc:docMk/>
          <pc:sldMk cId="1401244566" sldId="265"/>
        </pc:sldMkLst>
      </pc:sldChg>
      <pc:sldChg chg="del">
        <pc:chgData name="Inderpreet Uppal" userId="424deb32-369f-4bd5-aec2-d4a7366279d4" providerId="ADAL" clId="{ED9DFED8-7181-42AA-88DA-8EA4686D1735}" dt="2022-09-06T11:45:49.723" v="12" actId="47"/>
        <pc:sldMkLst>
          <pc:docMk/>
          <pc:sldMk cId="3335698876" sldId="266"/>
        </pc:sldMkLst>
      </pc:sldChg>
      <pc:sldChg chg="modSp mod">
        <pc:chgData name="Inderpreet Uppal" userId="424deb32-369f-4bd5-aec2-d4a7366279d4" providerId="ADAL" clId="{ED9DFED8-7181-42AA-88DA-8EA4686D1735}" dt="2022-09-06T11:46:59.250" v="165" actId="20577"/>
        <pc:sldMkLst>
          <pc:docMk/>
          <pc:sldMk cId="2753945220" sldId="267"/>
        </pc:sldMkLst>
        <pc:spChg chg="mod">
          <ac:chgData name="Inderpreet Uppal" userId="424deb32-369f-4bd5-aec2-d4a7366279d4" providerId="ADAL" clId="{ED9DFED8-7181-42AA-88DA-8EA4686D1735}" dt="2022-09-06T11:46:59.250" v="165" actId="20577"/>
          <ac:spMkLst>
            <pc:docMk/>
            <pc:sldMk cId="2753945220" sldId="267"/>
            <ac:spMk id="2" creationId="{8148CB9D-F011-43C7-8FFE-ABEA5336AB76}"/>
          </ac:spMkLst>
        </pc:spChg>
      </pc:sldChg>
      <pc:sldChg chg="del">
        <pc:chgData name="Inderpreet Uppal" userId="424deb32-369f-4bd5-aec2-d4a7366279d4" providerId="ADAL" clId="{ED9DFED8-7181-42AA-88DA-8EA4686D1735}" dt="2022-09-06T11:47:19.817" v="169" actId="47"/>
        <pc:sldMkLst>
          <pc:docMk/>
          <pc:sldMk cId="3634232516" sldId="270"/>
        </pc:sldMkLst>
      </pc:sldChg>
      <pc:sldChg chg="del">
        <pc:chgData name="Inderpreet Uppal" userId="424deb32-369f-4bd5-aec2-d4a7366279d4" providerId="ADAL" clId="{ED9DFED8-7181-42AA-88DA-8EA4686D1735}" dt="2022-09-06T11:45:50.358" v="13" actId="47"/>
        <pc:sldMkLst>
          <pc:docMk/>
          <pc:sldMk cId="390664961" sldId="272"/>
        </pc:sldMkLst>
      </pc:sldChg>
      <pc:sldChg chg="del">
        <pc:chgData name="Inderpreet Uppal" userId="424deb32-369f-4bd5-aec2-d4a7366279d4" providerId="ADAL" clId="{ED9DFED8-7181-42AA-88DA-8EA4686D1735}" dt="2022-09-06T11:45:45.049" v="8" actId="47"/>
        <pc:sldMkLst>
          <pc:docMk/>
          <pc:sldMk cId="1174819216" sldId="276"/>
        </pc:sldMkLst>
      </pc:sldChg>
      <pc:sldChg chg="del ord">
        <pc:chgData name="Inderpreet Uppal" userId="424deb32-369f-4bd5-aec2-d4a7366279d4" providerId="ADAL" clId="{ED9DFED8-7181-42AA-88DA-8EA4686D1735}" dt="2022-09-06T11:45:43.831" v="6" actId="47"/>
        <pc:sldMkLst>
          <pc:docMk/>
          <pc:sldMk cId="136448900" sldId="277"/>
        </pc:sldMkLst>
      </pc:sldChg>
      <pc:sldChg chg="modSp mod">
        <pc:chgData name="Inderpreet Uppal" userId="424deb32-369f-4bd5-aec2-d4a7366279d4" providerId="ADAL" clId="{ED9DFED8-7181-42AA-88DA-8EA4686D1735}" dt="2022-09-06T11:46:00.191" v="15" actId="14100"/>
        <pc:sldMkLst>
          <pc:docMk/>
          <pc:sldMk cId="1455546155" sldId="278"/>
        </pc:sldMkLst>
        <pc:picChg chg="mod">
          <ac:chgData name="Inderpreet Uppal" userId="424deb32-369f-4bd5-aec2-d4a7366279d4" providerId="ADAL" clId="{ED9DFED8-7181-42AA-88DA-8EA4686D1735}" dt="2022-09-06T11:46:00.191" v="15" actId="14100"/>
          <ac:picMkLst>
            <pc:docMk/>
            <pc:sldMk cId="1455546155" sldId="278"/>
            <ac:picMk id="13" creationId="{368DA974-4601-4FC6-9514-0BC68A4CCE11}"/>
          </ac:picMkLst>
        </pc:picChg>
      </pc:sldChg>
      <pc:sldChg chg="del">
        <pc:chgData name="Inderpreet Uppal" userId="424deb32-369f-4bd5-aec2-d4a7366279d4" providerId="ADAL" clId="{ED9DFED8-7181-42AA-88DA-8EA4686D1735}" dt="2022-09-06T11:45:54.458" v="14" actId="47"/>
        <pc:sldMkLst>
          <pc:docMk/>
          <pc:sldMk cId="692142272" sldId="279"/>
        </pc:sldMkLst>
      </pc:sldChg>
      <pc:sldChg chg="addSp modSp mod">
        <pc:chgData name="Inderpreet Uppal" userId="424deb32-369f-4bd5-aec2-d4a7366279d4" providerId="ADAL" clId="{ED9DFED8-7181-42AA-88DA-8EA4686D1735}" dt="2022-09-06T13:10:07.784" v="2090" actId="1076"/>
        <pc:sldMkLst>
          <pc:docMk/>
          <pc:sldMk cId="315719663" sldId="280"/>
        </pc:sldMkLst>
        <pc:picChg chg="mod">
          <ac:chgData name="Inderpreet Uppal" userId="424deb32-369f-4bd5-aec2-d4a7366279d4" providerId="ADAL" clId="{ED9DFED8-7181-42AA-88DA-8EA4686D1735}" dt="2022-09-06T13:10:02.974" v="2086" actId="1076"/>
          <ac:picMkLst>
            <pc:docMk/>
            <pc:sldMk cId="315719663" sldId="280"/>
            <ac:picMk id="4" creationId="{DC59AE92-3FAD-5243-A3A5-55ADF3A667F2}"/>
          </ac:picMkLst>
        </pc:picChg>
        <pc:picChg chg="mod">
          <ac:chgData name="Inderpreet Uppal" userId="424deb32-369f-4bd5-aec2-d4a7366279d4" providerId="ADAL" clId="{ED9DFED8-7181-42AA-88DA-8EA4686D1735}" dt="2022-09-06T13:10:06.405" v="2089" actId="1076"/>
          <ac:picMkLst>
            <pc:docMk/>
            <pc:sldMk cId="315719663" sldId="280"/>
            <ac:picMk id="5" creationId="{8821428E-CC81-FD4E-B5F1-36EC7CDA07D3}"/>
          </ac:picMkLst>
        </pc:picChg>
        <pc:picChg chg="mod">
          <ac:chgData name="Inderpreet Uppal" userId="424deb32-369f-4bd5-aec2-d4a7366279d4" providerId="ADAL" clId="{ED9DFED8-7181-42AA-88DA-8EA4686D1735}" dt="2022-09-06T13:09:46.163" v="2080" actId="1076"/>
          <ac:picMkLst>
            <pc:docMk/>
            <pc:sldMk cId="315719663" sldId="280"/>
            <ac:picMk id="6" creationId="{BE351F32-273E-CC42-A785-D6C47D45DF99}"/>
          </ac:picMkLst>
        </pc:picChg>
        <pc:picChg chg="mod">
          <ac:chgData name="Inderpreet Uppal" userId="424deb32-369f-4bd5-aec2-d4a7366279d4" providerId="ADAL" clId="{ED9DFED8-7181-42AA-88DA-8EA4686D1735}" dt="2022-09-06T13:09:40.721" v="2077" actId="1076"/>
          <ac:picMkLst>
            <pc:docMk/>
            <pc:sldMk cId="315719663" sldId="280"/>
            <ac:picMk id="7" creationId="{A6A1C3CC-BAB6-7F41-827C-73D626AB0E70}"/>
          </ac:picMkLst>
        </pc:picChg>
        <pc:picChg chg="mod">
          <ac:chgData name="Inderpreet Uppal" userId="424deb32-369f-4bd5-aec2-d4a7366279d4" providerId="ADAL" clId="{ED9DFED8-7181-42AA-88DA-8EA4686D1735}" dt="2022-09-06T13:09:39.169" v="2076" actId="1076"/>
          <ac:picMkLst>
            <pc:docMk/>
            <pc:sldMk cId="315719663" sldId="280"/>
            <ac:picMk id="8" creationId="{411722E1-E912-5E43-A0C0-9D6948C048D1}"/>
          </ac:picMkLst>
        </pc:picChg>
        <pc:picChg chg="add mod">
          <ac:chgData name="Inderpreet Uppal" userId="424deb32-369f-4bd5-aec2-d4a7366279d4" providerId="ADAL" clId="{ED9DFED8-7181-42AA-88DA-8EA4686D1735}" dt="2022-09-06T13:09:36.298" v="2075" actId="1076"/>
          <ac:picMkLst>
            <pc:docMk/>
            <pc:sldMk cId="315719663" sldId="280"/>
            <ac:picMk id="10" creationId="{E928F2C4-AEA6-4961-5C8C-E21CF83E5CC1}"/>
          </ac:picMkLst>
        </pc:picChg>
        <pc:picChg chg="mod">
          <ac:chgData name="Inderpreet Uppal" userId="424deb32-369f-4bd5-aec2-d4a7366279d4" providerId="ADAL" clId="{ED9DFED8-7181-42AA-88DA-8EA4686D1735}" dt="2022-09-06T13:10:04.469" v="2087" actId="1076"/>
          <ac:picMkLst>
            <pc:docMk/>
            <pc:sldMk cId="315719663" sldId="280"/>
            <ac:picMk id="12" creationId="{89F42526-2C6E-1547-9C85-04AEB89E0E30}"/>
          </ac:picMkLst>
        </pc:picChg>
        <pc:picChg chg="mod">
          <ac:chgData name="Inderpreet Uppal" userId="424deb32-369f-4bd5-aec2-d4a7366279d4" providerId="ADAL" clId="{ED9DFED8-7181-42AA-88DA-8EA4686D1735}" dt="2022-09-06T13:10:07.784" v="2090" actId="1076"/>
          <ac:picMkLst>
            <pc:docMk/>
            <pc:sldMk cId="315719663" sldId="280"/>
            <ac:picMk id="14" creationId="{5BB5CEEA-4D49-8C46-8E83-2DB6FBEE5AE9}"/>
          </ac:picMkLst>
        </pc:picChg>
      </pc:sldChg>
      <pc:sldChg chg="addSp modSp mod">
        <pc:chgData name="Inderpreet Uppal" userId="424deb32-369f-4bd5-aec2-d4a7366279d4" providerId="ADAL" clId="{ED9DFED8-7181-42AA-88DA-8EA4686D1735}" dt="2022-09-06T13:12:05.457" v="2110" actId="14100"/>
        <pc:sldMkLst>
          <pc:docMk/>
          <pc:sldMk cId="2929020324" sldId="281"/>
        </pc:sldMkLst>
        <pc:picChg chg="add mod">
          <ac:chgData name="Inderpreet Uppal" userId="424deb32-369f-4bd5-aec2-d4a7366279d4" providerId="ADAL" clId="{ED9DFED8-7181-42AA-88DA-8EA4686D1735}" dt="2022-09-06T13:12:05.457" v="2110" actId="14100"/>
          <ac:picMkLst>
            <pc:docMk/>
            <pc:sldMk cId="2929020324" sldId="281"/>
            <ac:picMk id="6" creationId="{8BC5570B-F1E8-B745-E8D1-5595668556CF}"/>
          </ac:picMkLst>
        </pc:picChg>
      </pc:sldChg>
      <pc:sldChg chg="ord">
        <pc:chgData name="Inderpreet Uppal" userId="424deb32-369f-4bd5-aec2-d4a7366279d4" providerId="ADAL" clId="{ED9DFED8-7181-42AA-88DA-8EA4686D1735}" dt="2022-09-06T12:55:31.931" v="2032"/>
        <pc:sldMkLst>
          <pc:docMk/>
          <pc:sldMk cId="2298268997" sldId="283"/>
        </pc:sldMkLst>
      </pc:sldChg>
      <pc:sldChg chg="modSp mod">
        <pc:chgData name="Inderpreet Uppal" userId="424deb32-369f-4bd5-aec2-d4a7366279d4" providerId="ADAL" clId="{ED9DFED8-7181-42AA-88DA-8EA4686D1735}" dt="2022-09-06T11:46:48.751" v="162" actId="20577"/>
        <pc:sldMkLst>
          <pc:docMk/>
          <pc:sldMk cId="2720251700" sldId="284"/>
        </pc:sldMkLst>
        <pc:spChg chg="mod">
          <ac:chgData name="Inderpreet Uppal" userId="424deb32-369f-4bd5-aec2-d4a7366279d4" providerId="ADAL" clId="{ED9DFED8-7181-42AA-88DA-8EA4686D1735}" dt="2022-09-06T11:46:48.751" v="162" actId="20577"/>
          <ac:spMkLst>
            <pc:docMk/>
            <pc:sldMk cId="2720251700" sldId="284"/>
            <ac:spMk id="3" creationId="{DC94FAE3-62A5-0545-A0DE-202FECEE7C6B}"/>
          </ac:spMkLst>
        </pc:spChg>
      </pc:sldChg>
      <pc:sldChg chg="del">
        <pc:chgData name="Inderpreet Uppal" userId="424deb32-369f-4bd5-aec2-d4a7366279d4" providerId="ADAL" clId="{ED9DFED8-7181-42AA-88DA-8EA4686D1735}" dt="2022-09-06T11:47:17.375" v="168" actId="47"/>
        <pc:sldMkLst>
          <pc:docMk/>
          <pc:sldMk cId="3189999694" sldId="317"/>
        </pc:sldMkLst>
      </pc:sldChg>
      <pc:sldChg chg="del">
        <pc:chgData name="Inderpreet Uppal" userId="424deb32-369f-4bd5-aec2-d4a7366279d4" providerId="ADAL" clId="{ED9DFED8-7181-42AA-88DA-8EA4686D1735}" dt="2022-09-06T11:47:04.214" v="166" actId="47"/>
        <pc:sldMkLst>
          <pc:docMk/>
          <pc:sldMk cId="34743705" sldId="319"/>
        </pc:sldMkLst>
      </pc:sldChg>
      <pc:sldChg chg="del">
        <pc:chgData name="Inderpreet Uppal" userId="424deb32-369f-4bd5-aec2-d4a7366279d4" providerId="ADAL" clId="{ED9DFED8-7181-42AA-88DA-8EA4686D1735}" dt="2022-09-06T11:45:44.330" v="7" actId="47"/>
        <pc:sldMkLst>
          <pc:docMk/>
          <pc:sldMk cId="3311215309" sldId="508"/>
        </pc:sldMkLst>
      </pc:sldChg>
      <pc:sldChg chg="addSp modSp mod">
        <pc:chgData name="Inderpreet Uppal" userId="424deb32-369f-4bd5-aec2-d4a7366279d4" providerId="ADAL" clId="{ED9DFED8-7181-42AA-88DA-8EA4686D1735}" dt="2022-09-06T13:08:17.696" v="2054" actId="1076"/>
        <pc:sldMkLst>
          <pc:docMk/>
          <pc:sldMk cId="768703171" sldId="509"/>
        </pc:sldMkLst>
        <pc:picChg chg="mod">
          <ac:chgData name="Inderpreet Uppal" userId="424deb32-369f-4bd5-aec2-d4a7366279d4" providerId="ADAL" clId="{ED9DFED8-7181-42AA-88DA-8EA4686D1735}" dt="2022-09-06T13:08:12.636" v="2051" actId="1076"/>
          <ac:picMkLst>
            <pc:docMk/>
            <pc:sldMk cId="768703171" sldId="509"/>
            <ac:picMk id="4" creationId="{F5F51E8F-BEB6-1545-8581-EE535F7A355A}"/>
          </ac:picMkLst>
        </pc:picChg>
        <pc:picChg chg="mod">
          <ac:chgData name="Inderpreet Uppal" userId="424deb32-369f-4bd5-aec2-d4a7366279d4" providerId="ADAL" clId="{ED9DFED8-7181-42AA-88DA-8EA4686D1735}" dt="2022-09-06T13:08:17.696" v="2054" actId="1076"/>
          <ac:picMkLst>
            <pc:docMk/>
            <pc:sldMk cId="768703171" sldId="509"/>
            <ac:picMk id="5" creationId="{D7800A5E-BFF8-274D-A244-E533525E0666}"/>
          </ac:picMkLst>
        </pc:picChg>
        <pc:picChg chg="add mod modCrop">
          <ac:chgData name="Inderpreet Uppal" userId="424deb32-369f-4bd5-aec2-d4a7366279d4" providerId="ADAL" clId="{ED9DFED8-7181-42AA-88DA-8EA4686D1735}" dt="2022-09-06T13:07:43.105" v="2043" actId="1076"/>
          <ac:picMkLst>
            <pc:docMk/>
            <pc:sldMk cId="768703171" sldId="509"/>
            <ac:picMk id="6" creationId="{9598E564-92B9-02FB-0756-DAEECE150147}"/>
          </ac:picMkLst>
        </pc:picChg>
        <pc:picChg chg="mod">
          <ac:chgData name="Inderpreet Uppal" userId="424deb32-369f-4bd5-aec2-d4a7366279d4" providerId="ADAL" clId="{ED9DFED8-7181-42AA-88DA-8EA4686D1735}" dt="2022-09-06T13:08:10.443" v="2050" actId="1076"/>
          <ac:picMkLst>
            <pc:docMk/>
            <pc:sldMk cId="768703171" sldId="509"/>
            <ac:picMk id="8" creationId="{1EC44F3B-80A2-E249-AA43-9FFA80A3CDB3}"/>
          </ac:picMkLst>
        </pc:picChg>
        <pc:picChg chg="mod">
          <ac:chgData name="Inderpreet Uppal" userId="424deb32-369f-4bd5-aec2-d4a7366279d4" providerId="ADAL" clId="{ED9DFED8-7181-42AA-88DA-8EA4686D1735}" dt="2022-09-06T13:07:52.059" v="2048" actId="1076"/>
          <ac:picMkLst>
            <pc:docMk/>
            <pc:sldMk cId="768703171" sldId="509"/>
            <ac:picMk id="10" creationId="{D1631663-B52E-5041-B08E-CB7D39F29671}"/>
          </ac:picMkLst>
        </pc:picChg>
        <pc:picChg chg="mod">
          <ac:chgData name="Inderpreet Uppal" userId="424deb32-369f-4bd5-aec2-d4a7366279d4" providerId="ADAL" clId="{ED9DFED8-7181-42AA-88DA-8EA4686D1735}" dt="2022-09-06T13:08:07.490" v="2049" actId="1076"/>
          <ac:picMkLst>
            <pc:docMk/>
            <pc:sldMk cId="768703171" sldId="509"/>
            <ac:picMk id="12" creationId="{75CE6023-05CE-D443-BA2D-958FFB7D175D}"/>
          </ac:picMkLst>
        </pc:picChg>
        <pc:picChg chg="mod">
          <ac:chgData name="Inderpreet Uppal" userId="424deb32-369f-4bd5-aec2-d4a7366279d4" providerId="ADAL" clId="{ED9DFED8-7181-42AA-88DA-8EA4686D1735}" dt="2022-09-06T13:08:16.600" v="2053" actId="1076"/>
          <ac:picMkLst>
            <pc:docMk/>
            <pc:sldMk cId="768703171" sldId="509"/>
            <ac:picMk id="14" creationId="{C91CD777-6FF2-144C-9B4A-05798F52A3B9}"/>
          </ac:picMkLst>
        </pc:picChg>
      </pc:sldChg>
      <pc:sldChg chg="del">
        <pc:chgData name="Inderpreet Uppal" userId="424deb32-369f-4bd5-aec2-d4a7366279d4" providerId="ADAL" clId="{ED9DFED8-7181-42AA-88DA-8EA4686D1735}" dt="2022-09-06T11:45:47.807" v="9" actId="47"/>
        <pc:sldMkLst>
          <pc:docMk/>
          <pc:sldMk cId="4161331275" sldId="514"/>
        </pc:sldMkLst>
      </pc:sldChg>
      <pc:sldChg chg="del">
        <pc:chgData name="Inderpreet Uppal" userId="424deb32-369f-4bd5-aec2-d4a7366279d4" providerId="ADAL" clId="{ED9DFED8-7181-42AA-88DA-8EA4686D1735}" dt="2022-09-06T11:47:32.684" v="173" actId="47"/>
        <pc:sldMkLst>
          <pc:docMk/>
          <pc:sldMk cId="1818385423" sldId="515"/>
        </pc:sldMkLst>
      </pc:sldChg>
      <pc:sldChg chg="del">
        <pc:chgData name="Inderpreet Uppal" userId="424deb32-369f-4bd5-aec2-d4a7366279d4" providerId="ADAL" clId="{ED9DFED8-7181-42AA-88DA-8EA4686D1735}" dt="2022-09-06T11:47:29.481" v="171" actId="47"/>
        <pc:sldMkLst>
          <pc:docMk/>
          <pc:sldMk cId="2546025292" sldId="516"/>
        </pc:sldMkLst>
      </pc:sldChg>
      <pc:sldChg chg="del">
        <pc:chgData name="Inderpreet Uppal" userId="424deb32-369f-4bd5-aec2-d4a7366279d4" providerId="ADAL" clId="{ED9DFED8-7181-42AA-88DA-8EA4686D1735}" dt="2022-09-06T11:47:26.602" v="170" actId="47"/>
        <pc:sldMkLst>
          <pc:docMk/>
          <pc:sldMk cId="1466520130" sldId="517"/>
        </pc:sldMkLst>
      </pc:sldChg>
      <pc:sldChg chg="del">
        <pc:chgData name="Inderpreet Uppal" userId="424deb32-369f-4bd5-aec2-d4a7366279d4" providerId="ADAL" clId="{ED9DFED8-7181-42AA-88DA-8EA4686D1735}" dt="2022-09-06T12:00:40.703" v="1846" actId="2696"/>
        <pc:sldMkLst>
          <pc:docMk/>
          <pc:sldMk cId="784159770" sldId="519"/>
        </pc:sldMkLst>
      </pc:sldChg>
      <pc:sldChg chg="add del">
        <pc:chgData name="Inderpreet Uppal" userId="424deb32-369f-4bd5-aec2-d4a7366279d4" providerId="ADAL" clId="{ED9DFED8-7181-42AA-88DA-8EA4686D1735}" dt="2022-09-06T12:48:04.624" v="1848" actId="2696"/>
        <pc:sldMkLst>
          <pc:docMk/>
          <pc:sldMk cId="1620296718" sldId="519"/>
        </pc:sldMkLst>
      </pc:sldChg>
      <pc:sldChg chg="del">
        <pc:chgData name="Inderpreet Uppal" userId="424deb32-369f-4bd5-aec2-d4a7366279d4" providerId="ADAL" clId="{ED9DFED8-7181-42AA-88DA-8EA4686D1735}" dt="2022-09-06T13:06:59.963" v="2033" actId="2696"/>
        <pc:sldMkLst>
          <pc:docMk/>
          <pc:sldMk cId="2526979851" sldId="520"/>
        </pc:sldMkLst>
      </pc:sldChg>
      <pc:sldChg chg="del">
        <pc:chgData name="Inderpreet Uppal" userId="424deb32-369f-4bd5-aec2-d4a7366279d4" providerId="ADAL" clId="{ED9DFED8-7181-42AA-88DA-8EA4686D1735}" dt="2022-09-06T11:45:48.328" v="10" actId="47"/>
        <pc:sldMkLst>
          <pc:docMk/>
          <pc:sldMk cId="3077872391" sldId="521"/>
        </pc:sldMkLst>
      </pc:sldChg>
      <pc:sldChg chg="del">
        <pc:chgData name="Inderpreet Uppal" userId="424deb32-369f-4bd5-aec2-d4a7366279d4" providerId="ADAL" clId="{ED9DFED8-7181-42AA-88DA-8EA4686D1735}" dt="2022-09-06T11:45:20.875" v="1" actId="47"/>
        <pc:sldMkLst>
          <pc:docMk/>
          <pc:sldMk cId="843578468" sldId="522"/>
        </pc:sldMkLst>
      </pc:sldChg>
      <pc:sldChg chg="addSp delSp modSp mod">
        <pc:chgData name="Inderpreet Uppal" userId="424deb32-369f-4bd5-aec2-d4a7366279d4" providerId="ADAL" clId="{ED9DFED8-7181-42AA-88DA-8EA4686D1735}" dt="2022-09-06T13:12:24.527" v="2115" actId="478"/>
        <pc:sldMkLst>
          <pc:docMk/>
          <pc:sldMk cId="2679395452" sldId="523"/>
        </pc:sldMkLst>
        <pc:grpChg chg="mod">
          <ac:chgData name="Inderpreet Uppal" userId="424deb32-369f-4bd5-aec2-d4a7366279d4" providerId="ADAL" clId="{ED9DFED8-7181-42AA-88DA-8EA4686D1735}" dt="2022-09-06T11:46:04.150" v="16" actId="1076"/>
          <ac:grpSpMkLst>
            <pc:docMk/>
            <pc:sldMk cId="2679395452" sldId="523"/>
            <ac:grpSpMk id="22" creationId="{DB1D6CD0-0CE0-1E4A-860A-CDB18407D339}"/>
          </ac:grpSpMkLst>
        </pc:grpChg>
        <pc:picChg chg="add del mod modCrop">
          <ac:chgData name="Inderpreet Uppal" userId="424deb32-369f-4bd5-aec2-d4a7366279d4" providerId="ADAL" clId="{ED9DFED8-7181-42AA-88DA-8EA4686D1735}" dt="2022-09-06T13:11:39.605" v="2102" actId="478"/>
          <ac:picMkLst>
            <pc:docMk/>
            <pc:sldMk cId="2679395452" sldId="523"/>
            <ac:picMk id="5" creationId="{1B0359CC-790E-1977-7B49-B735E00504DF}"/>
          </ac:picMkLst>
        </pc:picChg>
        <pc:picChg chg="add del mod modCrop">
          <ac:chgData name="Inderpreet Uppal" userId="424deb32-369f-4bd5-aec2-d4a7366279d4" providerId="ADAL" clId="{ED9DFED8-7181-42AA-88DA-8EA4686D1735}" dt="2022-09-06T13:12:24.527" v="2115" actId="478"/>
          <ac:picMkLst>
            <pc:docMk/>
            <pc:sldMk cId="2679395452" sldId="523"/>
            <ac:picMk id="6" creationId="{0CFE0345-2C86-6E8E-B972-E2EF935AE4E0}"/>
          </ac:picMkLst>
        </pc:picChg>
      </pc:sldChg>
      <pc:sldChg chg="modSp mod">
        <pc:chgData name="Inderpreet Uppal" userId="424deb32-369f-4bd5-aec2-d4a7366279d4" providerId="ADAL" clId="{ED9DFED8-7181-42AA-88DA-8EA4686D1735}" dt="2022-09-06T12:53:44.286" v="1999" actId="1076"/>
        <pc:sldMkLst>
          <pc:docMk/>
          <pc:sldMk cId="3244169711" sldId="524"/>
        </pc:sldMkLst>
        <pc:picChg chg="mod">
          <ac:chgData name="Inderpreet Uppal" userId="424deb32-369f-4bd5-aec2-d4a7366279d4" providerId="ADAL" clId="{ED9DFED8-7181-42AA-88DA-8EA4686D1735}" dt="2022-09-06T12:53:44.286" v="1999" actId="1076"/>
          <ac:picMkLst>
            <pc:docMk/>
            <pc:sldMk cId="3244169711" sldId="524"/>
            <ac:picMk id="15" creationId="{9E1D6C16-4D3A-3140-AD05-443A747924BC}"/>
          </ac:picMkLst>
        </pc:picChg>
        <pc:picChg chg="mod">
          <ac:chgData name="Inderpreet Uppal" userId="424deb32-369f-4bd5-aec2-d4a7366279d4" providerId="ADAL" clId="{ED9DFED8-7181-42AA-88DA-8EA4686D1735}" dt="2022-09-06T12:53:42.928" v="1998" actId="1076"/>
          <ac:picMkLst>
            <pc:docMk/>
            <pc:sldMk cId="3244169711" sldId="524"/>
            <ac:picMk id="16" creationId="{53B3A176-C2EA-3A4B-8320-073AF33A1F71}"/>
          </ac:picMkLst>
        </pc:picChg>
        <pc:picChg chg="mod">
          <ac:chgData name="Inderpreet Uppal" userId="424deb32-369f-4bd5-aec2-d4a7366279d4" providerId="ADAL" clId="{ED9DFED8-7181-42AA-88DA-8EA4686D1735}" dt="2022-09-06T12:53:40.610" v="1997" actId="1076"/>
          <ac:picMkLst>
            <pc:docMk/>
            <pc:sldMk cId="3244169711" sldId="524"/>
            <ac:picMk id="2050" creationId="{F8475A6B-96EF-454A-8615-FBE1A112288A}"/>
          </ac:picMkLst>
        </pc:picChg>
      </pc:sldChg>
      <pc:sldChg chg="del">
        <pc:chgData name="Inderpreet Uppal" userId="424deb32-369f-4bd5-aec2-d4a7366279d4" providerId="ADAL" clId="{ED9DFED8-7181-42AA-88DA-8EA4686D1735}" dt="2022-09-06T11:47:08.506" v="167" actId="47"/>
        <pc:sldMkLst>
          <pc:docMk/>
          <pc:sldMk cId="343057542" sldId="525"/>
        </pc:sldMkLst>
      </pc:sldChg>
      <pc:sldChg chg="addSp modSp new mod">
        <pc:chgData name="Inderpreet Uppal" userId="424deb32-369f-4bd5-aec2-d4a7366279d4" providerId="ADAL" clId="{ED9DFED8-7181-42AA-88DA-8EA4686D1735}" dt="2022-09-06T11:52:27.732" v="866" actId="1076"/>
        <pc:sldMkLst>
          <pc:docMk/>
          <pc:sldMk cId="1920803151" sldId="525"/>
        </pc:sldMkLst>
        <pc:spChg chg="mod">
          <ac:chgData name="Inderpreet Uppal" userId="424deb32-369f-4bd5-aec2-d4a7366279d4" providerId="ADAL" clId="{ED9DFED8-7181-42AA-88DA-8EA4686D1735}" dt="2022-09-06T11:52:03.884" v="858" actId="1076"/>
          <ac:spMkLst>
            <pc:docMk/>
            <pc:sldMk cId="1920803151" sldId="525"/>
            <ac:spMk id="2" creationId="{D8996ACB-3818-3C12-C169-242AF16D3779}"/>
          </ac:spMkLst>
        </pc:spChg>
        <pc:spChg chg="mod">
          <ac:chgData name="Inderpreet Uppal" userId="424deb32-369f-4bd5-aec2-d4a7366279d4" providerId="ADAL" clId="{ED9DFED8-7181-42AA-88DA-8EA4686D1735}" dt="2022-09-06T11:52:22.753" v="865" actId="1076"/>
          <ac:spMkLst>
            <pc:docMk/>
            <pc:sldMk cId="1920803151" sldId="525"/>
            <ac:spMk id="3" creationId="{DCF7DF7E-0842-F424-4F96-9E43FF1BC3A2}"/>
          </ac:spMkLst>
        </pc:spChg>
        <pc:spChg chg="mod">
          <ac:chgData name="Inderpreet Uppal" userId="424deb32-369f-4bd5-aec2-d4a7366279d4" providerId="ADAL" clId="{ED9DFED8-7181-42AA-88DA-8EA4686D1735}" dt="2022-09-06T11:52:27.732" v="866" actId="1076"/>
          <ac:spMkLst>
            <pc:docMk/>
            <pc:sldMk cId="1920803151" sldId="525"/>
            <ac:spMk id="4" creationId="{E1528CC9-6D1C-8172-183C-91F0F523F7D7}"/>
          </ac:spMkLst>
        </pc:spChg>
        <pc:picChg chg="add mod">
          <ac:chgData name="Inderpreet Uppal" userId="424deb32-369f-4bd5-aec2-d4a7366279d4" providerId="ADAL" clId="{ED9DFED8-7181-42AA-88DA-8EA4686D1735}" dt="2022-09-06T11:52:20.567" v="864" actId="1076"/>
          <ac:picMkLst>
            <pc:docMk/>
            <pc:sldMk cId="1920803151" sldId="525"/>
            <ac:picMk id="6" creationId="{7F708EA5-76AF-C7CD-AB5C-08968F6A8DA7}"/>
          </ac:picMkLst>
        </pc:picChg>
        <pc:picChg chg="add mod">
          <ac:chgData name="Inderpreet Uppal" userId="424deb32-369f-4bd5-aec2-d4a7366279d4" providerId="ADAL" clId="{ED9DFED8-7181-42AA-88DA-8EA4686D1735}" dt="2022-09-06T11:52:18.876" v="863" actId="1076"/>
          <ac:picMkLst>
            <pc:docMk/>
            <pc:sldMk cId="1920803151" sldId="525"/>
            <ac:picMk id="8" creationId="{14453E68-7FC5-E4D6-493E-3067B86E012E}"/>
          </ac:picMkLst>
        </pc:picChg>
      </pc:sldChg>
      <pc:sldChg chg="addSp delSp modSp new mod">
        <pc:chgData name="Inderpreet Uppal" userId="424deb32-369f-4bd5-aec2-d4a7366279d4" providerId="ADAL" clId="{ED9DFED8-7181-42AA-88DA-8EA4686D1735}" dt="2022-09-06T11:54:40.743" v="1090" actId="1076"/>
        <pc:sldMkLst>
          <pc:docMk/>
          <pc:sldMk cId="697351749" sldId="526"/>
        </pc:sldMkLst>
        <pc:spChg chg="mod">
          <ac:chgData name="Inderpreet Uppal" userId="424deb32-369f-4bd5-aec2-d4a7366279d4" providerId="ADAL" clId="{ED9DFED8-7181-42AA-88DA-8EA4686D1735}" dt="2022-09-06T11:52:47.085" v="902" actId="20577"/>
          <ac:spMkLst>
            <pc:docMk/>
            <pc:sldMk cId="697351749" sldId="526"/>
            <ac:spMk id="2" creationId="{EFC6C6F6-F359-8DD8-EDFA-90DFB3D0EEFD}"/>
          </ac:spMkLst>
        </pc:spChg>
        <pc:spChg chg="mod">
          <ac:chgData name="Inderpreet Uppal" userId="424deb32-369f-4bd5-aec2-d4a7366279d4" providerId="ADAL" clId="{ED9DFED8-7181-42AA-88DA-8EA4686D1735}" dt="2022-09-06T11:53:46.742" v="1079" actId="20577"/>
          <ac:spMkLst>
            <pc:docMk/>
            <pc:sldMk cId="697351749" sldId="526"/>
            <ac:spMk id="3" creationId="{E330B45E-1C12-B079-0F48-919EF914D40A}"/>
          </ac:spMkLst>
        </pc:spChg>
        <pc:spChg chg="del">
          <ac:chgData name="Inderpreet Uppal" userId="424deb32-369f-4bd5-aec2-d4a7366279d4" providerId="ADAL" clId="{ED9DFED8-7181-42AA-88DA-8EA4686D1735}" dt="2022-09-06T11:53:55.319" v="1080" actId="478"/>
          <ac:spMkLst>
            <pc:docMk/>
            <pc:sldMk cId="697351749" sldId="526"/>
            <ac:spMk id="4" creationId="{F7428668-392A-B487-C13F-92F6786C8569}"/>
          </ac:spMkLst>
        </pc:spChg>
        <pc:picChg chg="add mod">
          <ac:chgData name="Inderpreet Uppal" userId="424deb32-369f-4bd5-aec2-d4a7366279d4" providerId="ADAL" clId="{ED9DFED8-7181-42AA-88DA-8EA4686D1735}" dt="2022-09-06T11:54:40.743" v="1090" actId="1076"/>
          <ac:picMkLst>
            <pc:docMk/>
            <pc:sldMk cId="697351749" sldId="526"/>
            <ac:picMk id="6" creationId="{5EF2FDA1-2DD2-CAA7-5889-677966C9442C}"/>
          </ac:picMkLst>
        </pc:picChg>
        <pc:picChg chg="add mod">
          <ac:chgData name="Inderpreet Uppal" userId="424deb32-369f-4bd5-aec2-d4a7366279d4" providerId="ADAL" clId="{ED9DFED8-7181-42AA-88DA-8EA4686D1735}" dt="2022-09-06T11:54:39.491" v="1089" actId="1076"/>
          <ac:picMkLst>
            <pc:docMk/>
            <pc:sldMk cId="697351749" sldId="526"/>
            <ac:picMk id="1026" creationId="{CB815A5B-C68C-AE69-F960-9825509DF769}"/>
          </ac:picMkLst>
        </pc:picChg>
      </pc:sldChg>
      <pc:sldChg chg="modSp new mod">
        <pc:chgData name="Inderpreet Uppal" userId="424deb32-369f-4bd5-aec2-d4a7366279d4" providerId="ADAL" clId="{ED9DFED8-7181-42AA-88DA-8EA4686D1735}" dt="2022-09-06T11:56:07.662" v="1393" actId="20577"/>
        <pc:sldMkLst>
          <pc:docMk/>
          <pc:sldMk cId="3439973092" sldId="527"/>
        </pc:sldMkLst>
        <pc:spChg chg="mod">
          <ac:chgData name="Inderpreet Uppal" userId="424deb32-369f-4bd5-aec2-d4a7366279d4" providerId="ADAL" clId="{ED9DFED8-7181-42AA-88DA-8EA4686D1735}" dt="2022-09-06T11:56:07.662" v="1393" actId="20577"/>
          <ac:spMkLst>
            <pc:docMk/>
            <pc:sldMk cId="3439973092" sldId="527"/>
            <ac:spMk id="2" creationId="{A3A6A8F6-395A-FE21-3040-92DA8F067D12}"/>
          </ac:spMkLst>
        </pc:spChg>
        <pc:spChg chg="mod">
          <ac:chgData name="Inderpreet Uppal" userId="424deb32-369f-4bd5-aec2-d4a7366279d4" providerId="ADAL" clId="{ED9DFED8-7181-42AA-88DA-8EA4686D1735}" dt="2022-09-06T11:56:02.491" v="1385" actId="20577"/>
          <ac:spMkLst>
            <pc:docMk/>
            <pc:sldMk cId="3439973092" sldId="527"/>
            <ac:spMk id="3" creationId="{744B527C-6B9D-F1C7-ABA6-7C6EE276A502}"/>
          </ac:spMkLst>
        </pc:spChg>
      </pc:sldChg>
      <pc:sldChg chg="modSp new mod">
        <pc:chgData name="Inderpreet Uppal" userId="424deb32-369f-4bd5-aec2-d4a7366279d4" providerId="ADAL" clId="{ED9DFED8-7181-42AA-88DA-8EA4686D1735}" dt="2022-09-06T11:59:13.721" v="1836" actId="1076"/>
        <pc:sldMkLst>
          <pc:docMk/>
          <pc:sldMk cId="951016484" sldId="528"/>
        </pc:sldMkLst>
        <pc:spChg chg="mod">
          <ac:chgData name="Inderpreet Uppal" userId="424deb32-369f-4bd5-aec2-d4a7366279d4" providerId="ADAL" clId="{ED9DFED8-7181-42AA-88DA-8EA4686D1735}" dt="2022-09-06T11:56:34.860" v="1426" actId="20577"/>
          <ac:spMkLst>
            <pc:docMk/>
            <pc:sldMk cId="951016484" sldId="528"/>
            <ac:spMk id="2" creationId="{DB82248E-21B0-DC35-3EDA-6DC155869E03}"/>
          </ac:spMkLst>
        </pc:spChg>
        <pc:spChg chg="mod">
          <ac:chgData name="Inderpreet Uppal" userId="424deb32-369f-4bd5-aec2-d4a7366279d4" providerId="ADAL" clId="{ED9DFED8-7181-42AA-88DA-8EA4686D1735}" dt="2022-09-06T11:59:13.721" v="1836" actId="1076"/>
          <ac:spMkLst>
            <pc:docMk/>
            <pc:sldMk cId="951016484" sldId="528"/>
            <ac:spMk id="3" creationId="{FD14719A-23E1-89DF-8E1D-54339E6FDE65}"/>
          </ac:spMkLst>
        </pc:spChg>
        <pc:spChg chg="mod">
          <ac:chgData name="Inderpreet Uppal" userId="424deb32-369f-4bd5-aec2-d4a7366279d4" providerId="ADAL" clId="{ED9DFED8-7181-42AA-88DA-8EA4686D1735}" dt="2022-09-06T11:59:12.006" v="1835" actId="1076"/>
          <ac:spMkLst>
            <pc:docMk/>
            <pc:sldMk cId="951016484" sldId="528"/>
            <ac:spMk id="4" creationId="{9156F5D0-BAA0-328E-E7EA-2C3A51D603E2}"/>
          </ac:spMkLst>
        </pc:spChg>
      </pc:sldChg>
      <pc:sldChg chg="addSp delSp modSp add mod">
        <pc:chgData name="Inderpreet Uppal" userId="424deb32-369f-4bd5-aec2-d4a7366279d4" providerId="ADAL" clId="{ED9DFED8-7181-42AA-88DA-8EA4686D1735}" dt="2022-09-06T13:09:10.694" v="2068" actId="1076"/>
        <pc:sldMkLst>
          <pc:docMk/>
          <pc:sldMk cId="3158664946" sldId="529"/>
        </pc:sldMkLst>
        <pc:spChg chg="mod">
          <ac:chgData name="Inderpreet Uppal" userId="424deb32-369f-4bd5-aec2-d4a7366279d4" providerId="ADAL" clId="{ED9DFED8-7181-42AA-88DA-8EA4686D1735}" dt="2022-09-06T13:09:00.443" v="2063" actId="1076"/>
          <ac:spMkLst>
            <pc:docMk/>
            <pc:sldMk cId="3158664946" sldId="529"/>
            <ac:spMk id="2" creationId="{BC96DDC4-7596-E947-9DE4-792933A55439}"/>
          </ac:spMkLst>
        </pc:spChg>
        <pc:picChg chg="add del">
          <ac:chgData name="Inderpreet Uppal" userId="424deb32-369f-4bd5-aec2-d4a7366279d4" providerId="ADAL" clId="{ED9DFED8-7181-42AA-88DA-8EA4686D1735}" dt="2022-09-06T12:48:09.201" v="1850" actId="478"/>
          <ac:picMkLst>
            <pc:docMk/>
            <pc:sldMk cId="3158664946" sldId="529"/>
            <ac:picMk id="3" creationId="{575B74FC-777C-0831-B956-9ABE06950525}"/>
          </ac:picMkLst>
        </pc:picChg>
        <pc:picChg chg="mod">
          <ac:chgData name="Inderpreet Uppal" userId="424deb32-369f-4bd5-aec2-d4a7366279d4" providerId="ADAL" clId="{ED9DFED8-7181-42AA-88DA-8EA4686D1735}" dt="2022-09-06T13:09:10.694" v="2068" actId="1076"/>
          <ac:picMkLst>
            <pc:docMk/>
            <pc:sldMk cId="3158664946" sldId="529"/>
            <ac:picMk id="4" creationId="{F5F51E8F-BEB6-1545-8581-EE535F7A355A}"/>
          </ac:picMkLst>
        </pc:picChg>
        <pc:picChg chg="del">
          <ac:chgData name="Inderpreet Uppal" userId="424deb32-369f-4bd5-aec2-d4a7366279d4" providerId="ADAL" clId="{ED9DFED8-7181-42AA-88DA-8EA4686D1735}" dt="2022-09-06T11:59:57.259" v="1842" actId="478"/>
          <ac:picMkLst>
            <pc:docMk/>
            <pc:sldMk cId="3158664946" sldId="529"/>
            <ac:picMk id="5" creationId="{D7800A5E-BFF8-274D-A244-E533525E0666}"/>
          </ac:picMkLst>
        </pc:picChg>
        <pc:picChg chg="add mod modCrop">
          <ac:chgData name="Inderpreet Uppal" userId="424deb32-369f-4bd5-aec2-d4a7366279d4" providerId="ADAL" clId="{ED9DFED8-7181-42AA-88DA-8EA4686D1735}" dt="2022-09-06T13:09:08.720" v="2067" actId="1076"/>
          <ac:picMkLst>
            <pc:docMk/>
            <pc:sldMk cId="3158664946" sldId="529"/>
            <ac:picMk id="7" creationId="{7EF8E46E-990B-0462-1DF6-EFB03C2A5E5E}"/>
          </ac:picMkLst>
        </pc:picChg>
        <pc:picChg chg="del">
          <ac:chgData name="Inderpreet Uppal" userId="424deb32-369f-4bd5-aec2-d4a7366279d4" providerId="ADAL" clId="{ED9DFED8-7181-42AA-88DA-8EA4686D1735}" dt="2022-09-06T11:59:56.214" v="1840" actId="478"/>
          <ac:picMkLst>
            <pc:docMk/>
            <pc:sldMk cId="3158664946" sldId="529"/>
            <ac:picMk id="8" creationId="{1EC44F3B-80A2-E249-AA43-9FFA80A3CDB3}"/>
          </ac:picMkLst>
        </pc:picChg>
        <pc:picChg chg="del">
          <ac:chgData name="Inderpreet Uppal" userId="424deb32-369f-4bd5-aec2-d4a7366279d4" providerId="ADAL" clId="{ED9DFED8-7181-42AA-88DA-8EA4686D1735}" dt="2022-09-06T11:59:54.961" v="1838" actId="478"/>
          <ac:picMkLst>
            <pc:docMk/>
            <pc:sldMk cId="3158664946" sldId="529"/>
            <ac:picMk id="10" creationId="{D1631663-B52E-5041-B08E-CB7D39F29671}"/>
          </ac:picMkLst>
        </pc:picChg>
        <pc:picChg chg="add mod">
          <ac:chgData name="Inderpreet Uppal" userId="424deb32-369f-4bd5-aec2-d4a7366279d4" providerId="ADAL" clId="{ED9DFED8-7181-42AA-88DA-8EA4686D1735}" dt="2022-09-06T13:09:02.295" v="2065" actId="1076"/>
          <ac:picMkLst>
            <pc:docMk/>
            <pc:sldMk cId="3158664946" sldId="529"/>
            <ac:picMk id="11" creationId="{4E0DBA7C-7FAA-C0C9-08AB-9931AD648413}"/>
          </ac:picMkLst>
        </pc:picChg>
        <pc:picChg chg="del">
          <ac:chgData name="Inderpreet Uppal" userId="424deb32-369f-4bd5-aec2-d4a7366279d4" providerId="ADAL" clId="{ED9DFED8-7181-42AA-88DA-8EA4686D1735}" dt="2022-09-06T11:59:55.696" v="1839" actId="478"/>
          <ac:picMkLst>
            <pc:docMk/>
            <pc:sldMk cId="3158664946" sldId="529"/>
            <ac:picMk id="12" creationId="{75CE6023-05CE-D443-BA2D-958FFB7D175D}"/>
          </ac:picMkLst>
        </pc:picChg>
        <pc:picChg chg="del">
          <ac:chgData name="Inderpreet Uppal" userId="424deb32-369f-4bd5-aec2-d4a7366279d4" providerId="ADAL" clId="{ED9DFED8-7181-42AA-88DA-8EA4686D1735}" dt="2022-09-06T11:59:56.772" v="1841" actId="478"/>
          <ac:picMkLst>
            <pc:docMk/>
            <pc:sldMk cId="3158664946" sldId="529"/>
            <ac:picMk id="14" creationId="{C91CD777-6FF2-144C-9B4A-05798F52A3B9}"/>
          </ac:picMkLst>
        </pc:picChg>
      </pc:sldChg>
      <pc:sldChg chg="addSp delSp modSp add mod">
        <pc:chgData name="Inderpreet Uppal" userId="424deb32-369f-4bd5-aec2-d4a7366279d4" providerId="ADAL" clId="{ED9DFED8-7181-42AA-88DA-8EA4686D1735}" dt="2022-09-06T13:11:24.111" v="2101" actId="1076"/>
        <pc:sldMkLst>
          <pc:docMk/>
          <pc:sldMk cId="3088626060" sldId="530"/>
        </pc:sldMkLst>
        <pc:picChg chg="add del mod">
          <ac:chgData name="Inderpreet Uppal" userId="424deb32-369f-4bd5-aec2-d4a7366279d4" providerId="ADAL" clId="{ED9DFED8-7181-42AA-88DA-8EA4686D1735}" dt="2022-09-06T12:50:46.490" v="1878" actId="478"/>
          <ac:picMkLst>
            <pc:docMk/>
            <pc:sldMk cId="3088626060" sldId="530"/>
            <ac:picMk id="3" creationId="{3F959C9C-F63A-922C-853E-1F2377D8B23C}"/>
          </ac:picMkLst>
        </pc:picChg>
        <pc:picChg chg="add mod">
          <ac:chgData name="Inderpreet Uppal" userId="424deb32-369f-4bd5-aec2-d4a7366279d4" providerId="ADAL" clId="{ED9DFED8-7181-42AA-88DA-8EA4686D1735}" dt="2022-09-06T13:11:16.949" v="2095" actId="14100"/>
          <ac:picMkLst>
            <pc:docMk/>
            <pc:sldMk cId="3088626060" sldId="530"/>
            <ac:picMk id="4" creationId="{A8936C02-0C22-12DF-95D1-535116C387C5}"/>
          </ac:picMkLst>
        </pc:picChg>
        <pc:picChg chg="del">
          <ac:chgData name="Inderpreet Uppal" userId="424deb32-369f-4bd5-aec2-d4a7366279d4" providerId="ADAL" clId="{ED9DFED8-7181-42AA-88DA-8EA4686D1735}" dt="2022-09-06T12:50:42.296" v="1875" actId="478"/>
          <ac:picMkLst>
            <pc:docMk/>
            <pc:sldMk cId="3088626060" sldId="530"/>
            <ac:picMk id="4" creationId="{DC59AE92-3FAD-5243-A3A5-55ADF3A667F2}"/>
          </ac:picMkLst>
        </pc:picChg>
        <pc:picChg chg="del">
          <ac:chgData name="Inderpreet Uppal" userId="424deb32-369f-4bd5-aec2-d4a7366279d4" providerId="ADAL" clId="{ED9DFED8-7181-42AA-88DA-8EA4686D1735}" dt="2022-09-06T12:50:43.826" v="1876" actId="478"/>
          <ac:picMkLst>
            <pc:docMk/>
            <pc:sldMk cId="3088626060" sldId="530"/>
            <ac:picMk id="5" creationId="{8821428E-CC81-FD4E-B5F1-36EC7CDA07D3}"/>
          </ac:picMkLst>
        </pc:picChg>
        <pc:picChg chg="del">
          <ac:chgData name="Inderpreet Uppal" userId="424deb32-369f-4bd5-aec2-d4a7366279d4" providerId="ADAL" clId="{ED9DFED8-7181-42AA-88DA-8EA4686D1735}" dt="2022-09-06T12:50:43.826" v="1876" actId="478"/>
          <ac:picMkLst>
            <pc:docMk/>
            <pc:sldMk cId="3088626060" sldId="530"/>
            <ac:picMk id="6" creationId="{BE351F32-273E-CC42-A785-D6C47D45DF99}"/>
          </ac:picMkLst>
        </pc:picChg>
        <pc:picChg chg="del">
          <ac:chgData name="Inderpreet Uppal" userId="424deb32-369f-4bd5-aec2-d4a7366279d4" providerId="ADAL" clId="{ED9DFED8-7181-42AA-88DA-8EA4686D1735}" dt="2022-09-06T12:50:43.826" v="1876" actId="478"/>
          <ac:picMkLst>
            <pc:docMk/>
            <pc:sldMk cId="3088626060" sldId="530"/>
            <ac:picMk id="7" creationId="{A6A1C3CC-BAB6-7F41-827C-73D626AB0E70}"/>
          </ac:picMkLst>
        </pc:picChg>
        <pc:picChg chg="del">
          <ac:chgData name="Inderpreet Uppal" userId="424deb32-369f-4bd5-aec2-d4a7366279d4" providerId="ADAL" clId="{ED9DFED8-7181-42AA-88DA-8EA4686D1735}" dt="2022-09-06T12:50:43.826" v="1876" actId="478"/>
          <ac:picMkLst>
            <pc:docMk/>
            <pc:sldMk cId="3088626060" sldId="530"/>
            <ac:picMk id="8" creationId="{411722E1-E912-5E43-A0C0-9D6948C048D1}"/>
          </ac:picMkLst>
        </pc:picChg>
        <pc:picChg chg="del">
          <ac:chgData name="Inderpreet Uppal" userId="424deb32-369f-4bd5-aec2-d4a7366279d4" providerId="ADAL" clId="{ED9DFED8-7181-42AA-88DA-8EA4686D1735}" dt="2022-09-06T12:50:43.826" v="1876" actId="478"/>
          <ac:picMkLst>
            <pc:docMk/>
            <pc:sldMk cId="3088626060" sldId="530"/>
            <ac:picMk id="12" creationId="{89F42526-2C6E-1547-9C85-04AEB89E0E30}"/>
          </ac:picMkLst>
        </pc:picChg>
        <pc:picChg chg="del">
          <ac:chgData name="Inderpreet Uppal" userId="424deb32-369f-4bd5-aec2-d4a7366279d4" providerId="ADAL" clId="{ED9DFED8-7181-42AA-88DA-8EA4686D1735}" dt="2022-09-06T12:50:43.826" v="1876" actId="478"/>
          <ac:picMkLst>
            <pc:docMk/>
            <pc:sldMk cId="3088626060" sldId="530"/>
            <ac:picMk id="14" creationId="{5BB5CEEA-4D49-8C46-8E83-2DB6FBEE5AE9}"/>
          </ac:picMkLst>
        </pc:picChg>
        <pc:picChg chg="add mod">
          <ac:chgData name="Inderpreet Uppal" userId="424deb32-369f-4bd5-aec2-d4a7366279d4" providerId="ADAL" clId="{ED9DFED8-7181-42AA-88DA-8EA4686D1735}" dt="2022-09-06T13:11:24.111" v="2101" actId="1076"/>
          <ac:picMkLst>
            <pc:docMk/>
            <pc:sldMk cId="3088626060" sldId="530"/>
            <ac:picMk id="2049" creationId="{E193FE31-997B-DB13-57E3-3F921BBB4146}"/>
          </ac:picMkLst>
        </pc:picChg>
        <pc:picChg chg="add mod">
          <ac:chgData name="Inderpreet Uppal" userId="424deb32-369f-4bd5-aec2-d4a7366279d4" providerId="ADAL" clId="{ED9DFED8-7181-42AA-88DA-8EA4686D1735}" dt="2022-09-06T13:11:22.080" v="2099" actId="1076"/>
          <ac:picMkLst>
            <pc:docMk/>
            <pc:sldMk cId="3088626060" sldId="530"/>
            <ac:picMk id="2050" creationId="{D5121AB1-4870-BA83-6B62-FDBD1B619489}"/>
          </ac:picMkLst>
        </pc:picChg>
        <pc:picChg chg="add mod">
          <ac:chgData name="Inderpreet Uppal" userId="424deb32-369f-4bd5-aec2-d4a7366279d4" providerId="ADAL" clId="{ED9DFED8-7181-42AA-88DA-8EA4686D1735}" dt="2022-09-06T13:11:23.146" v="2100" actId="1076"/>
          <ac:picMkLst>
            <pc:docMk/>
            <pc:sldMk cId="3088626060" sldId="530"/>
            <ac:picMk id="2051" creationId="{AE405B1B-997F-70B1-98CD-04F1E7CBA394}"/>
          </ac:picMkLst>
        </pc:picChg>
      </pc:sldChg>
      <pc:sldChg chg="delSp modSp add mod">
        <pc:chgData name="Inderpreet Uppal" userId="424deb32-369f-4bd5-aec2-d4a7366279d4" providerId="ADAL" clId="{ED9DFED8-7181-42AA-88DA-8EA4686D1735}" dt="2022-09-06T12:53:12.639" v="1987" actId="1076"/>
        <pc:sldMkLst>
          <pc:docMk/>
          <pc:sldMk cId="317332286" sldId="531"/>
        </pc:sldMkLst>
        <pc:spChg chg="mod">
          <ac:chgData name="Inderpreet Uppal" userId="424deb32-369f-4bd5-aec2-d4a7366279d4" providerId="ADAL" clId="{ED9DFED8-7181-42AA-88DA-8EA4686D1735}" dt="2022-09-06T12:53:06.463" v="1984" actId="12"/>
          <ac:spMkLst>
            <pc:docMk/>
            <pc:sldMk cId="317332286" sldId="531"/>
            <ac:spMk id="13" creationId="{A36085F5-0732-7C47-B120-12EE9734FAC9}"/>
          </ac:spMkLst>
        </pc:spChg>
        <pc:picChg chg="mod">
          <ac:chgData name="Inderpreet Uppal" userId="424deb32-369f-4bd5-aec2-d4a7366279d4" providerId="ADAL" clId="{ED9DFED8-7181-42AA-88DA-8EA4686D1735}" dt="2022-09-06T12:53:12.639" v="1987" actId="1076"/>
          <ac:picMkLst>
            <pc:docMk/>
            <pc:sldMk cId="317332286" sldId="531"/>
            <ac:picMk id="15" creationId="{9E1D6C16-4D3A-3140-AD05-443A747924BC}"/>
          </ac:picMkLst>
        </pc:picChg>
        <pc:picChg chg="del">
          <ac:chgData name="Inderpreet Uppal" userId="424deb32-369f-4bd5-aec2-d4a7366279d4" providerId="ADAL" clId="{ED9DFED8-7181-42AA-88DA-8EA4686D1735}" dt="2022-09-06T12:52:06.322" v="1905" actId="478"/>
          <ac:picMkLst>
            <pc:docMk/>
            <pc:sldMk cId="317332286" sldId="531"/>
            <ac:picMk id="16" creationId="{53B3A176-C2EA-3A4B-8320-073AF33A1F71}"/>
          </ac:picMkLst>
        </pc:picChg>
        <pc:picChg chg="del">
          <ac:chgData name="Inderpreet Uppal" userId="424deb32-369f-4bd5-aec2-d4a7366279d4" providerId="ADAL" clId="{ED9DFED8-7181-42AA-88DA-8EA4686D1735}" dt="2022-09-06T12:52:05.681" v="1904" actId="478"/>
          <ac:picMkLst>
            <pc:docMk/>
            <pc:sldMk cId="317332286" sldId="531"/>
            <ac:picMk id="2050" creationId="{F8475A6B-96EF-454A-8615-FBE1A112288A}"/>
          </ac:picMkLst>
        </pc:picChg>
      </pc:sldChg>
      <pc:sldChg chg="addSp modSp add mod">
        <pc:chgData name="Inderpreet Uppal" userId="424deb32-369f-4bd5-aec2-d4a7366279d4" providerId="ADAL" clId="{ED9DFED8-7181-42AA-88DA-8EA4686D1735}" dt="2022-09-06T13:12:15.611" v="2114" actId="1076"/>
        <pc:sldMkLst>
          <pc:docMk/>
          <pc:sldMk cId="265186531" sldId="1804"/>
        </pc:sldMkLst>
        <pc:picChg chg="add mod">
          <ac:chgData name="Inderpreet Uppal" userId="424deb32-369f-4bd5-aec2-d4a7366279d4" providerId="ADAL" clId="{ED9DFED8-7181-42AA-88DA-8EA4686D1735}" dt="2022-09-06T13:12:15.611" v="2114" actId="1076"/>
          <ac:picMkLst>
            <pc:docMk/>
            <pc:sldMk cId="265186531" sldId="1804"/>
            <ac:picMk id="7" creationId="{B4DA2325-083B-5ADB-D2AC-299E7D81A2F7}"/>
          </ac:picMkLst>
        </pc:picChg>
      </pc:sldChg>
      <pc:sldChg chg="del">
        <pc:chgData name="Inderpreet Uppal" userId="424deb32-369f-4bd5-aec2-d4a7366279d4" providerId="ADAL" clId="{ED9DFED8-7181-42AA-88DA-8EA4686D1735}" dt="2022-09-06T11:45:21.741" v="2" actId="47"/>
        <pc:sldMkLst>
          <pc:docMk/>
          <pc:sldMk cId="1250581783" sldId="1805"/>
        </pc:sldMkLst>
      </pc:sldChg>
      <pc:sldChg chg="delSp modSp add mod">
        <pc:chgData name="Inderpreet Uppal" userId="424deb32-369f-4bd5-aec2-d4a7366279d4" providerId="ADAL" clId="{ED9DFED8-7181-42AA-88DA-8EA4686D1735}" dt="2022-09-06T12:55:04.966" v="2030" actId="1076"/>
        <pc:sldMkLst>
          <pc:docMk/>
          <pc:sldMk cId="3906960157" sldId="1805"/>
        </pc:sldMkLst>
        <pc:picChg chg="mod">
          <ac:chgData name="Inderpreet Uppal" userId="424deb32-369f-4bd5-aec2-d4a7366279d4" providerId="ADAL" clId="{ED9DFED8-7181-42AA-88DA-8EA4686D1735}" dt="2022-09-06T12:55:04.966" v="2030" actId="1076"/>
          <ac:picMkLst>
            <pc:docMk/>
            <pc:sldMk cId="3906960157" sldId="1805"/>
            <ac:picMk id="5" creationId="{10D005E6-A0C3-7D4A-BF13-2D84BA1C6DD4}"/>
          </ac:picMkLst>
        </pc:picChg>
        <pc:picChg chg="mod">
          <ac:chgData name="Inderpreet Uppal" userId="424deb32-369f-4bd5-aec2-d4a7366279d4" providerId="ADAL" clId="{ED9DFED8-7181-42AA-88DA-8EA4686D1735}" dt="2022-09-06T12:54:57.938" v="2027" actId="1076"/>
          <ac:picMkLst>
            <pc:docMk/>
            <pc:sldMk cId="3906960157" sldId="1805"/>
            <ac:picMk id="7" creationId="{14FF2204-ADEC-1F44-A5F4-64BB457D18CF}"/>
          </ac:picMkLst>
        </pc:picChg>
        <pc:picChg chg="mod">
          <ac:chgData name="Inderpreet Uppal" userId="424deb32-369f-4bd5-aec2-d4a7366279d4" providerId="ADAL" clId="{ED9DFED8-7181-42AA-88DA-8EA4686D1735}" dt="2022-09-06T12:54:55.811" v="2026" actId="1076"/>
          <ac:picMkLst>
            <pc:docMk/>
            <pc:sldMk cId="3906960157" sldId="1805"/>
            <ac:picMk id="9" creationId="{E6EBD8A5-6024-FE48-9D5E-F64DAC674B1C}"/>
          </ac:picMkLst>
        </pc:picChg>
        <pc:picChg chg="mod">
          <ac:chgData name="Inderpreet Uppal" userId="424deb32-369f-4bd5-aec2-d4a7366279d4" providerId="ADAL" clId="{ED9DFED8-7181-42AA-88DA-8EA4686D1735}" dt="2022-09-06T12:54:59.433" v="2028" actId="1076"/>
          <ac:picMkLst>
            <pc:docMk/>
            <pc:sldMk cId="3906960157" sldId="1805"/>
            <ac:picMk id="12" creationId="{26719532-DA76-4F77-ACA7-64D49AC0BFC1}"/>
          </ac:picMkLst>
        </pc:picChg>
        <pc:picChg chg="del">
          <ac:chgData name="Inderpreet Uppal" userId="424deb32-369f-4bd5-aec2-d4a7366279d4" providerId="ADAL" clId="{ED9DFED8-7181-42AA-88DA-8EA4686D1735}" dt="2022-09-06T12:54:19.852" v="2002" actId="478"/>
          <ac:picMkLst>
            <pc:docMk/>
            <pc:sldMk cId="3906960157" sldId="1805"/>
            <ac:picMk id="13" creationId="{561AA089-0A60-754F-A21F-3664E6C8E3AB}"/>
          </ac:picMkLst>
        </pc:picChg>
        <pc:picChg chg="del">
          <ac:chgData name="Inderpreet Uppal" userId="424deb32-369f-4bd5-aec2-d4a7366279d4" providerId="ADAL" clId="{ED9DFED8-7181-42AA-88DA-8EA4686D1735}" dt="2022-09-06T12:54:19.852" v="2002" actId="478"/>
          <ac:picMkLst>
            <pc:docMk/>
            <pc:sldMk cId="3906960157" sldId="1805"/>
            <ac:picMk id="15" creationId="{5BA7EAE7-29FC-3C4B-9A55-3A6D9DF1EE21}"/>
          </ac:picMkLst>
        </pc:picChg>
      </pc:sldChg>
    </pc:docChg>
  </pc:docChgLst>
  <pc:docChgLst>
    <pc:chgData name="Inderpreet Uppal" userId="424deb32-369f-4bd5-aec2-d4a7366279d4" providerId="ADAL" clId="{850C420D-1A3B-4795-A557-A7BC2DEF5D1B}"/>
    <pc:docChg chg="undo custSel addSld delSld modSld sldOrd delMainMaster modMainMaster">
      <pc:chgData name="Inderpreet Uppal" userId="424deb32-369f-4bd5-aec2-d4a7366279d4" providerId="ADAL" clId="{850C420D-1A3B-4795-A557-A7BC2DEF5D1B}" dt="2023-02-22T11:24:43.476" v="511" actId="478"/>
      <pc:docMkLst>
        <pc:docMk/>
      </pc:docMkLst>
      <pc:sldChg chg="modSp del">
        <pc:chgData name="Inderpreet Uppal" userId="424deb32-369f-4bd5-aec2-d4a7366279d4" providerId="ADAL" clId="{850C420D-1A3B-4795-A557-A7BC2DEF5D1B}" dt="2023-02-22T10:26:31.791" v="135" actId="47"/>
        <pc:sldMkLst>
          <pc:docMk/>
          <pc:sldMk cId="2753945220" sldId="267"/>
        </pc:sldMkLst>
        <pc:spChg chg="mod">
          <ac:chgData name="Inderpreet Uppal" userId="424deb32-369f-4bd5-aec2-d4a7366279d4" providerId="ADAL" clId="{850C420D-1A3B-4795-A557-A7BC2DEF5D1B}" dt="2023-02-22T10:18:21.102" v="109"/>
          <ac:spMkLst>
            <pc:docMk/>
            <pc:sldMk cId="2753945220" sldId="267"/>
            <ac:spMk id="2" creationId="{8148CB9D-F011-43C7-8FFE-ABEA5336AB76}"/>
          </ac:spMkLst>
        </pc:spChg>
      </pc:sldChg>
      <pc:sldChg chg="del ord">
        <pc:chgData name="Inderpreet Uppal" userId="424deb32-369f-4bd5-aec2-d4a7366279d4" providerId="ADAL" clId="{850C420D-1A3B-4795-A557-A7BC2DEF5D1B}" dt="2023-02-22T10:26:19.500" v="123" actId="47"/>
        <pc:sldMkLst>
          <pc:docMk/>
          <pc:sldMk cId="1455546155" sldId="278"/>
        </pc:sldMkLst>
      </pc:sldChg>
      <pc:sldChg chg="del">
        <pc:chgData name="Inderpreet Uppal" userId="424deb32-369f-4bd5-aec2-d4a7366279d4" providerId="ADAL" clId="{850C420D-1A3B-4795-A557-A7BC2DEF5D1B}" dt="2023-02-22T10:26:21.240" v="125" actId="47"/>
        <pc:sldMkLst>
          <pc:docMk/>
          <pc:sldMk cId="315719663" sldId="280"/>
        </pc:sldMkLst>
      </pc:sldChg>
      <pc:sldChg chg="del">
        <pc:chgData name="Inderpreet Uppal" userId="424deb32-369f-4bd5-aec2-d4a7366279d4" providerId="ADAL" clId="{850C420D-1A3B-4795-A557-A7BC2DEF5D1B}" dt="2023-02-22T10:26:26.440" v="130" actId="47"/>
        <pc:sldMkLst>
          <pc:docMk/>
          <pc:sldMk cId="2929020324" sldId="281"/>
        </pc:sldMkLst>
      </pc:sldChg>
      <pc:sldChg chg="del">
        <pc:chgData name="Inderpreet Uppal" userId="424deb32-369f-4bd5-aec2-d4a7366279d4" providerId="ADAL" clId="{850C420D-1A3B-4795-A557-A7BC2DEF5D1B}" dt="2023-02-22T10:26:28.457" v="132" actId="47"/>
        <pc:sldMkLst>
          <pc:docMk/>
          <pc:sldMk cId="2340065233" sldId="282"/>
        </pc:sldMkLst>
      </pc:sldChg>
      <pc:sldChg chg="del">
        <pc:chgData name="Inderpreet Uppal" userId="424deb32-369f-4bd5-aec2-d4a7366279d4" providerId="ADAL" clId="{850C420D-1A3B-4795-A557-A7BC2DEF5D1B}" dt="2023-02-22T10:26:23.184" v="127" actId="47"/>
        <pc:sldMkLst>
          <pc:docMk/>
          <pc:sldMk cId="2298268997" sldId="283"/>
        </pc:sldMkLst>
      </pc:sldChg>
      <pc:sldChg chg="modSp del">
        <pc:chgData name="Inderpreet Uppal" userId="424deb32-369f-4bd5-aec2-d4a7366279d4" providerId="ADAL" clId="{850C420D-1A3B-4795-A557-A7BC2DEF5D1B}" dt="2023-02-22T10:26:30.784" v="134" actId="47"/>
        <pc:sldMkLst>
          <pc:docMk/>
          <pc:sldMk cId="2720251700" sldId="284"/>
        </pc:sldMkLst>
        <pc:spChg chg="mod">
          <ac:chgData name="Inderpreet Uppal" userId="424deb32-369f-4bd5-aec2-d4a7366279d4" providerId="ADAL" clId="{850C420D-1A3B-4795-A557-A7BC2DEF5D1B}" dt="2023-02-22T10:18:21.102" v="109"/>
          <ac:spMkLst>
            <pc:docMk/>
            <pc:sldMk cId="2720251700" sldId="284"/>
            <ac:spMk id="2" creationId="{656FFB32-AF60-6542-AC3B-1201E9CD7182}"/>
          </ac:spMkLst>
        </pc:spChg>
        <pc:spChg chg="mod">
          <ac:chgData name="Inderpreet Uppal" userId="424deb32-369f-4bd5-aec2-d4a7366279d4" providerId="ADAL" clId="{850C420D-1A3B-4795-A557-A7BC2DEF5D1B}" dt="2023-02-22T10:18:21.102" v="109"/>
          <ac:spMkLst>
            <pc:docMk/>
            <pc:sldMk cId="2720251700" sldId="284"/>
            <ac:spMk id="3" creationId="{DC94FAE3-62A5-0545-A0DE-202FECEE7C6B}"/>
          </ac:spMkLst>
        </pc:spChg>
      </pc:sldChg>
      <pc:sldChg chg="modSp add mod modTransition">
        <pc:chgData name="Inderpreet Uppal" userId="424deb32-369f-4bd5-aec2-d4a7366279d4" providerId="ADAL" clId="{850C420D-1A3B-4795-A557-A7BC2DEF5D1B}" dt="2023-02-22T10:25:48.664" v="118" actId="207"/>
        <pc:sldMkLst>
          <pc:docMk/>
          <pc:sldMk cId="688539637" sldId="293"/>
        </pc:sldMkLst>
        <pc:spChg chg="mod">
          <ac:chgData name="Inderpreet Uppal" userId="424deb32-369f-4bd5-aec2-d4a7366279d4" providerId="ADAL" clId="{850C420D-1A3B-4795-A557-A7BC2DEF5D1B}" dt="2023-02-22T10:25:48.664" v="118" actId="207"/>
          <ac:spMkLst>
            <pc:docMk/>
            <pc:sldMk cId="688539637" sldId="293"/>
            <ac:spMk id="12" creationId="{691A20AE-004B-B744-8F38-7323D19E34EF}"/>
          </ac:spMkLst>
        </pc:spChg>
      </pc:sldChg>
      <pc:sldChg chg="modSp add mod modTransition">
        <pc:chgData name="Inderpreet Uppal" userId="424deb32-369f-4bd5-aec2-d4a7366279d4" providerId="ADAL" clId="{850C420D-1A3B-4795-A557-A7BC2DEF5D1B}" dt="2023-02-22T10:25:42.056" v="116" actId="207"/>
        <pc:sldMkLst>
          <pc:docMk/>
          <pc:sldMk cId="1933723518" sldId="295"/>
        </pc:sldMkLst>
        <pc:spChg chg="mod">
          <ac:chgData name="Inderpreet Uppal" userId="424deb32-369f-4bd5-aec2-d4a7366279d4" providerId="ADAL" clId="{850C420D-1A3B-4795-A557-A7BC2DEF5D1B}" dt="2023-02-22T10:25:22.766" v="113" actId="207"/>
          <ac:spMkLst>
            <pc:docMk/>
            <pc:sldMk cId="1933723518" sldId="295"/>
            <ac:spMk id="2" creationId="{DB21514F-849B-0064-F28A-A91EEA99EC73}"/>
          </ac:spMkLst>
        </pc:spChg>
        <pc:spChg chg="mod">
          <ac:chgData name="Inderpreet Uppal" userId="424deb32-369f-4bd5-aec2-d4a7366279d4" providerId="ADAL" clId="{850C420D-1A3B-4795-A557-A7BC2DEF5D1B}" dt="2023-02-22T10:25:22.766" v="113" actId="207"/>
          <ac:spMkLst>
            <pc:docMk/>
            <pc:sldMk cId="1933723518" sldId="295"/>
            <ac:spMk id="7" creationId="{022EBC7D-6EAF-2E47-9558-5862D86D03FE}"/>
          </ac:spMkLst>
        </pc:spChg>
        <pc:spChg chg="mod">
          <ac:chgData name="Inderpreet Uppal" userId="424deb32-369f-4bd5-aec2-d4a7366279d4" providerId="ADAL" clId="{850C420D-1A3B-4795-A557-A7BC2DEF5D1B}" dt="2023-02-22T10:25:42.056" v="116" actId="207"/>
          <ac:spMkLst>
            <pc:docMk/>
            <pc:sldMk cId="1933723518" sldId="295"/>
            <ac:spMk id="9" creationId="{D526D4B8-BAA8-CC43-84E3-B93D5FFCFEAB}"/>
          </ac:spMkLst>
        </pc:spChg>
        <pc:spChg chg="mod">
          <ac:chgData name="Inderpreet Uppal" userId="424deb32-369f-4bd5-aec2-d4a7366279d4" providerId="ADAL" clId="{850C420D-1A3B-4795-A557-A7BC2DEF5D1B}" dt="2023-02-22T10:25:22.766" v="113" actId="207"/>
          <ac:spMkLst>
            <pc:docMk/>
            <pc:sldMk cId="1933723518" sldId="295"/>
            <ac:spMk id="10" creationId="{038F79AE-1411-654F-A050-F007700A8345}"/>
          </ac:spMkLst>
        </pc:spChg>
        <pc:spChg chg="mod">
          <ac:chgData name="Inderpreet Uppal" userId="424deb32-369f-4bd5-aec2-d4a7366279d4" providerId="ADAL" clId="{850C420D-1A3B-4795-A557-A7BC2DEF5D1B}" dt="2023-02-22T10:25:22.766" v="113" actId="207"/>
          <ac:spMkLst>
            <pc:docMk/>
            <pc:sldMk cId="1933723518" sldId="295"/>
            <ac:spMk id="11" creationId="{79B40693-8738-D541-9777-55925DB6DF8C}"/>
          </ac:spMkLst>
        </pc:spChg>
      </pc:sldChg>
      <pc:sldChg chg="modSp add mod modTransition">
        <pc:chgData name="Inderpreet Uppal" userId="424deb32-369f-4bd5-aec2-d4a7366279d4" providerId="ADAL" clId="{850C420D-1A3B-4795-A557-A7BC2DEF5D1B}" dt="2023-02-22T10:25:46.170" v="117" actId="207"/>
        <pc:sldMkLst>
          <pc:docMk/>
          <pc:sldMk cId="4040007769" sldId="297"/>
        </pc:sldMkLst>
        <pc:spChg chg="mod">
          <ac:chgData name="Inderpreet Uppal" userId="424deb32-369f-4bd5-aec2-d4a7366279d4" providerId="ADAL" clId="{850C420D-1A3B-4795-A557-A7BC2DEF5D1B}" dt="2023-02-22T10:25:27.981" v="114" actId="207"/>
          <ac:spMkLst>
            <pc:docMk/>
            <pc:sldMk cId="4040007769" sldId="297"/>
            <ac:spMk id="7" creationId="{74FA35A6-8B1D-E741-B683-0150C5563960}"/>
          </ac:spMkLst>
        </pc:spChg>
        <pc:spChg chg="mod">
          <ac:chgData name="Inderpreet Uppal" userId="424deb32-369f-4bd5-aec2-d4a7366279d4" providerId="ADAL" clId="{850C420D-1A3B-4795-A557-A7BC2DEF5D1B}" dt="2023-02-22T10:25:46.170" v="117" actId="207"/>
          <ac:spMkLst>
            <pc:docMk/>
            <pc:sldMk cId="4040007769" sldId="297"/>
            <ac:spMk id="8" creationId="{2A082AC8-0674-344D-8BBD-25DCAC7624FC}"/>
          </ac:spMkLst>
        </pc:spChg>
        <pc:spChg chg="mod">
          <ac:chgData name="Inderpreet Uppal" userId="424deb32-369f-4bd5-aec2-d4a7366279d4" providerId="ADAL" clId="{850C420D-1A3B-4795-A557-A7BC2DEF5D1B}" dt="2023-02-22T10:25:27.981" v="114" actId="207"/>
          <ac:spMkLst>
            <pc:docMk/>
            <pc:sldMk cId="4040007769" sldId="297"/>
            <ac:spMk id="9" creationId="{521A7F3A-39FF-3948-8030-3697854360E7}"/>
          </ac:spMkLst>
        </pc:spChg>
        <pc:spChg chg="mod">
          <ac:chgData name="Inderpreet Uppal" userId="424deb32-369f-4bd5-aec2-d4a7366279d4" providerId="ADAL" clId="{850C420D-1A3B-4795-A557-A7BC2DEF5D1B}" dt="2023-02-22T10:25:27.981" v="114" actId="207"/>
          <ac:spMkLst>
            <pc:docMk/>
            <pc:sldMk cId="4040007769" sldId="297"/>
            <ac:spMk id="10" creationId="{C0776B9E-4F60-BA42-BCD7-2FEABB6C42F5}"/>
          </ac:spMkLst>
        </pc:spChg>
      </pc:sldChg>
      <pc:sldChg chg="modSp del mod">
        <pc:chgData name="Inderpreet Uppal" userId="424deb32-369f-4bd5-aec2-d4a7366279d4" providerId="ADAL" clId="{850C420D-1A3B-4795-A557-A7BC2DEF5D1B}" dt="2023-02-22T11:20:06.213" v="429" actId="20577"/>
        <pc:sldMkLst>
          <pc:docMk/>
          <pc:sldMk cId="3402563462" sldId="317"/>
        </pc:sldMkLst>
        <pc:spChg chg="mod">
          <ac:chgData name="Inderpreet Uppal" userId="424deb32-369f-4bd5-aec2-d4a7366279d4" providerId="ADAL" clId="{850C420D-1A3B-4795-A557-A7BC2DEF5D1B}" dt="2023-02-22T11:20:06.213" v="429" actId="20577"/>
          <ac:spMkLst>
            <pc:docMk/>
            <pc:sldMk cId="3402563462" sldId="317"/>
            <ac:spMk id="8" creationId="{317F351F-5EFE-0047-BD04-533FBF488B6F}"/>
          </ac:spMkLst>
        </pc:spChg>
      </pc:sldChg>
      <pc:sldChg chg="ord">
        <pc:chgData name="Inderpreet Uppal" userId="424deb32-369f-4bd5-aec2-d4a7366279d4" providerId="ADAL" clId="{850C420D-1A3B-4795-A557-A7BC2DEF5D1B}" dt="2023-02-22T11:20:41.046" v="434"/>
        <pc:sldMkLst>
          <pc:docMk/>
          <pc:sldMk cId="1748041166" sldId="318"/>
        </pc:sldMkLst>
      </pc:sldChg>
      <pc:sldChg chg="delSp modSp del mod ord">
        <pc:chgData name="Inderpreet Uppal" userId="424deb32-369f-4bd5-aec2-d4a7366279d4" providerId="ADAL" clId="{850C420D-1A3B-4795-A557-A7BC2DEF5D1B}" dt="2023-02-22T11:20:10.319" v="430" actId="2696"/>
        <pc:sldMkLst>
          <pc:docMk/>
          <pc:sldMk cId="75723315" sldId="452"/>
        </pc:sldMkLst>
        <pc:spChg chg="mod">
          <ac:chgData name="Inderpreet Uppal" userId="424deb32-369f-4bd5-aec2-d4a7366279d4" providerId="ADAL" clId="{850C420D-1A3B-4795-A557-A7BC2DEF5D1B}" dt="2023-02-22T10:46:50.850" v="164" actId="1076"/>
          <ac:spMkLst>
            <pc:docMk/>
            <pc:sldMk cId="75723315" sldId="452"/>
            <ac:spMk id="2" creationId="{10FB95AE-F2FA-4348-AF9B-D51DDEB57440}"/>
          </ac:spMkLst>
        </pc:spChg>
        <pc:spChg chg="mod">
          <ac:chgData name="Inderpreet Uppal" userId="424deb32-369f-4bd5-aec2-d4a7366279d4" providerId="ADAL" clId="{850C420D-1A3B-4795-A557-A7BC2DEF5D1B}" dt="2023-02-22T11:15:54.324" v="306" actId="1076"/>
          <ac:spMkLst>
            <pc:docMk/>
            <pc:sldMk cId="75723315" sldId="452"/>
            <ac:spMk id="3" creationId="{00000000-0000-0000-0000-000000000000}"/>
          </ac:spMkLst>
        </pc:spChg>
        <pc:spChg chg="del mod">
          <ac:chgData name="Inderpreet Uppal" userId="424deb32-369f-4bd5-aec2-d4a7366279d4" providerId="ADAL" clId="{850C420D-1A3B-4795-A557-A7BC2DEF5D1B}" dt="2023-02-22T10:46:41.176" v="161" actId="478"/>
          <ac:spMkLst>
            <pc:docMk/>
            <pc:sldMk cId="75723315" sldId="452"/>
            <ac:spMk id="5" creationId="{BE2B62D7-BDE8-174B-84E9-E0B0E4D0ECAB}"/>
          </ac:spMkLst>
        </pc:spChg>
        <pc:picChg chg="mod">
          <ac:chgData name="Inderpreet Uppal" userId="424deb32-369f-4bd5-aec2-d4a7366279d4" providerId="ADAL" clId="{850C420D-1A3B-4795-A557-A7BC2DEF5D1B}" dt="2023-02-22T10:46:43.635" v="162" actId="1076"/>
          <ac:picMkLst>
            <pc:docMk/>
            <pc:sldMk cId="75723315" sldId="452"/>
            <ac:picMk id="4" creationId="{9217A027-CAAC-4FF3-AA3C-8ADD949967AD}"/>
          </ac:picMkLst>
        </pc:picChg>
      </pc:sldChg>
      <pc:sldChg chg="del">
        <pc:chgData name="Inderpreet Uppal" userId="424deb32-369f-4bd5-aec2-d4a7366279d4" providerId="ADAL" clId="{850C420D-1A3B-4795-A557-A7BC2DEF5D1B}" dt="2023-02-22T10:26:17.559" v="122" actId="47"/>
        <pc:sldMkLst>
          <pc:docMk/>
          <pc:sldMk cId="768703171" sldId="509"/>
        </pc:sldMkLst>
      </pc:sldChg>
      <pc:sldChg chg="del">
        <pc:chgData name="Inderpreet Uppal" userId="424deb32-369f-4bd5-aec2-d4a7366279d4" providerId="ADAL" clId="{850C420D-1A3B-4795-A557-A7BC2DEF5D1B}" dt="2023-02-22T10:26:16.407" v="121" actId="47"/>
        <pc:sldMkLst>
          <pc:docMk/>
          <pc:sldMk cId="2679395452" sldId="523"/>
        </pc:sldMkLst>
      </pc:sldChg>
      <pc:sldChg chg="del">
        <pc:chgData name="Inderpreet Uppal" userId="424deb32-369f-4bd5-aec2-d4a7366279d4" providerId="ADAL" clId="{850C420D-1A3B-4795-A557-A7BC2DEF5D1B}" dt="2023-02-22T10:26:24.112" v="128" actId="47"/>
        <pc:sldMkLst>
          <pc:docMk/>
          <pc:sldMk cId="3244169711" sldId="524"/>
        </pc:sldMkLst>
      </pc:sldChg>
      <pc:sldChg chg="addSp delSp modSp mod">
        <pc:chgData name="Inderpreet Uppal" userId="424deb32-369f-4bd5-aec2-d4a7366279d4" providerId="ADAL" clId="{850C420D-1A3B-4795-A557-A7BC2DEF5D1B}" dt="2023-02-22T11:22:39.196" v="462" actId="1076"/>
        <pc:sldMkLst>
          <pc:docMk/>
          <pc:sldMk cId="1920803151" sldId="525"/>
        </pc:sldMkLst>
        <pc:spChg chg="mod">
          <ac:chgData name="Inderpreet Uppal" userId="424deb32-369f-4bd5-aec2-d4a7366279d4" providerId="ADAL" clId="{850C420D-1A3B-4795-A557-A7BC2DEF5D1B}" dt="2023-02-22T10:46:31.759" v="159" actId="2711"/>
          <ac:spMkLst>
            <pc:docMk/>
            <pc:sldMk cId="1920803151" sldId="525"/>
            <ac:spMk id="2" creationId="{D8996ACB-3818-3C12-C169-242AF16D3779}"/>
          </ac:spMkLst>
        </pc:spChg>
        <pc:spChg chg="mod">
          <ac:chgData name="Inderpreet Uppal" userId="424deb32-369f-4bd5-aec2-d4a7366279d4" providerId="ADAL" clId="{850C420D-1A3B-4795-A557-A7BC2DEF5D1B}" dt="2023-02-22T11:22:31.077" v="458" actId="20577"/>
          <ac:spMkLst>
            <pc:docMk/>
            <pc:sldMk cId="1920803151" sldId="525"/>
            <ac:spMk id="3" creationId="{DCF7DF7E-0842-F424-4F96-9E43FF1BC3A2}"/>
          </ac:spMkLst>
        </pc:spChg>
        <pc:spChg chg="add del mod">
          <ac:chgData name="Inderpreet Uppal" userId="424deb32-369f-4bd5-aec2-d4a7366279d4" providerId="ADAL" clId="{850C420D-1A3B-4795-A557-A7BC2DEF5D1B}" dt="2023-02-22T11:22:08.176" v="451" actId="478"/>
          <ac:spMkLst>
            <pc:docMk/>
            <pc:sldMk cId="1920803151" sldId="525"/>
            <ac:spMk id="4" creationId="{CDD2956A-A711-130A-62BF-BD5F012DA685}"/>
          </ac:spMkLst>
        </pc:spChg>
        <pc:spChg chg="add mod">
          <ac:chgData name="Inderpreet Uppal" userId="424deb32-369f-4bd5-aec2-d4a7366279d4" providerId="ADAL" clId="{850C420D-1A3B-4795-A557-A7BC2DEF5D1B}" dt="2023-02-22T11:22:37.056" v="461" actId="1076"/>
          <ac:spMkLst>
            <pc:docMk/>
            <pc:sldMk cId="1920803151" sldId="525"/>
            <ac:spMk id="5" creationId="{50F2EC8D-2E8A-FD97-268A-AF0B798723A9}"/>
          </ac:spMkLst>
        </pc:spChg>
        <pc:picChg chg="mod">
          <ac:chgData name="Inderpreet Uppal" userId="424deb32-369f-4bd5-aec2-d4a7366279d4" providerId="ADAL" clId="{850C420D-1A3B-4795-A557-A7BC2DEF5D1B}" dt="2023-02-22T11:22:39.196" v="462" actId="1076"/>
          <ac:picMkLst>
            <pc:docMk/>
            <pc:sldMk cId="1920803151" sldId="525"/>
            <ac:picMk id="9" creationId="{998031C0-4B35-132F-BB46-08E29A7411AE}"/>
          </ac:picMkLst>
        </pc:picChg>
      </pc:sldChg>
      <pc:sldChg chg="del">
        <pc:chgData name="Inderpreet Uppal" userId="424deb32-369f-4bd5-aec2-d4a7366279d4" providerId="ADAL" clId="{850C420D-1A3B-4795-A557-A7BC2DEF5D1B}" dt="2023-02-22T10:26:20.298" v="124" actId="47"/>
        <pc:sldMkLst>
          <pc:docMk/>
          <pc:sldMk cId="3158664946" sldId="529"/>
        </pc:sldMkLst>
      </pc:sldChg>
      <pc:sldChg chg="del">
        <pc:chgData name="Inderpreet Uppal" userId="424deb32-369f-4bd5-aec2-d4a7366279d4" providerId="ADAL" clId="{850C420D-1A3B-4795-A557-A7BC2DEF5D1B}" dt="2023-02-22T10:26:22.079" v="126" actId="47"/>
        <pc:sldMkLst>
          <pc:docMk/>
          <pc:sldMk cId="3088626060" sldId="530"/>
        </pc:sldMkLst>
      </pc:sldChg>
      <pc:sldChg chg="del">
        <pc:chgData name="Inderpreet Uppal" userId="424deb32-369f-4bd5-aec2-d4a7366279d4" providerId="ADAL" clId="{850C420D-1A3B-4795-A557-A7BC2DEF5D1B}" dt="2023-02-22T10:26:25.407" v="129" actId="47"/>
        <pc:sldMkLst>
          <pc:docMk/>
          <pc:sldMk cId="317332286" sldId="531"/>
        </pc:sldMkLst>
      </pc:sldChg>
      <pc:sldChg chg="modSp mod">
        <pc:chgData name="Inderpreet Uppal" userId="424deb32-369f-4bd5-aec2-d4a7366279d4" providerId="ADAL" clId="{850C420D-1A3B-4795-A557-A7BC2DEF5D1B}" dt="2023-02-22T10:45:46.646" v="145" actId="1076"/>
        <pc:sldMkLst>
          <pc:docMk/>
          <pc:sldMk cId="2879051136" sldId="952"/>
        </pc:sldMkLst>
        <pc:spChg chg="mod">
          <ac:chgData name="Inderpreet Uppal" userId="424deb32-369f-4bd5-aec2-d4a7366279d4" providerId="ADAL" clId="{850C420D-1A3B-4795-A557-A7BC2DEF5D1B}" dt="2023-02-22T10:45:46.646" v="145" actId="1076"/>
          <ac:spMkLst>
            <pc:docMk/>
            <pc:sldMk cId="2879051136" sldId="952"/>
            <ac:spMk id="18" creationId="{319433DB-1275-5D71-3D66-930A98CDC060}"/>
          </ac:spMkLst>
        </pc:spChg>
      </pc:sldChg>
      <pc:sldChg chg="del">
        <pc:chgData name="Inderpreet Uppal" userId="424deb32-369f-4bd5-aec2-d4a7366279d4" providerId="ADAL" clId="{850C420D-1A3B-4795-A557-A7BC2DEF5D1B}" dt="2023-02-22T10:26:27.385" v="131" actId="47"/>
        <pc:sldMkLst>
          <pc:docMk/>
          <pc:sldMk cId="265186531" sldId="1804"/>
        </pc:sldMkLst>
      </pc:sldChg>
      <pc:sldChg chg="del">
        <pc:chgData name="Inderpreet Uppal" userId="424deb32-369f-4bd5-aec2-d4a7366279d4" providerId="ADAL" clId="{850C420D-1A3B-4795-A557-A7BC2DEF5D1B}" dt="2023-02-22T10:26:29.780" v="133" actId="47"/>
        <pc:sldMkLst>
          <pc:docMk/>
          <pc:sldMk cId="3906960157" sldId="1805"/>
        </pc:sldMkLst>
      </pc:sldChg>
      <pc:sldChg chg="modSp mod">
        <pc:chgData name="Inderpreet Uppal" userId="424deb32-369f-4bd5-aec2-d4a7366279d4" providerId="ADAL" clId="{850C420D-1A3B-4795-A557-A7BC2DEF5D1B}" dt="2023-02-22T10:27:21.890" v="143" actId="1076"/>
        <pc:sldMkLst>
          <pc:docMk/>
          <pc:sldMk cId="719263975" sldId="4509"/>
        </pc:sldMkLst>
        <pc:spChg chg="mod">
          <ac:chgData name="Inderpreet Uppal" userId="424deb32-369f-4bd5-aec2-d4a7366279d4" providerId="ADAL" clId="{850C420D-1A3B-4795-A557-A7BC2DEF5D1B}" dt="2023-02-22T10:27:12.151" v="140" actId="207"/>
          <ac:spMkLst>
            <pc:docMk/>
            <pc:sldMk cId="719263975" sldId="4509"/>
            <ac:spMk id="2" creationId="{30D56266-C981-F0F5-4C3A-F1C43D404655}"/>
          </ac:spMkLst>
        </pc:spChg>
        <pc:spChg chg="mod">
          <ac:chgData name="Inderpreet Uppal" userId="424deb32-369f-4bd5-aec2-d4a7366279d4" providerId="ADAL" clId="{850C420D-1A3B-4795-A557-A7BC2DEF5D1B}" dt="2023-02-22T10:27:21.890" v="143" actId="1076"/>
          <ac:spMkLst>
            <pc:docMk/>
            <pc:sldMk cId="719263975" sldId="4509"/>
            <ac:spMk id="6" creationId="{72D506BB-2053-A0E1-FF0D-BEA124D10441}"/>
          </ac:spMkLst>
        </pc:spChg>
      </pc:sldChg>
      <pc:sldChg chg="modSp mod">
        <pc:chgData name="Inderpreet Uppal" userId="424deb32-369f-4bd5-aec2-d4a7366279d4" providerId="ADAL" clId="{850C420D-1A3B-4795-A557-A7BC2DEF5D1B}" dt="2023-02-22T10:28:01.883" v="144" actId="207"/>
        <pc:sldMkLst>
          <pc:docMk/>
          <pc:sldMk cId="535624888" sldId="4511"/>
        </pc:sldMkLst>
        <pc:spChg chg="mod">
          <ac:chgData name="Inderpreet Uppal" userId="424deb32-369f-4bd5-aec2-d4a7366279d4" providerId="ADAL" clId="{850C420D-1A3B-4795-A557-A7BC2DEF5D1B}" dt="2023-02-22T10:28:01.883" v="144" actId="207"/>
          <ac:spMkLst>
            <pc:docMk/>
            <pc:sldMk cId="535624888" sldId="4511"/>
            <ac:spMk id="2" creationId="{DCD8F30A-A057-D2AE-2EFC-EC615B9BEEEE}"/>
          </ac:spMkLst>
        </pc:spChg>
      </pc:sldChg>
      <pc:sldChg chg="modSp mod">
        <pc:chgData name="Inderpreet Uppal" userId="424deb32-369f-4bd5-aec2-d4a7366279d4" providerId="ADAL" clId="{850C420D-1A3B-4795-A557-A7BC2DEF5D1B}" dt="2023-02-22T11:24:12.098" v="510" actId="113"/>
        <pc:sldMkLst>
          <pc:docMk/>
          <pc:sldMk cId="3850519892" sldId="4512"/>
        </pc:sldMkLst>
        <pc:spChg chg="mod">
          <ac:chgData name="Inderpreet Uppal" userId="424deb32-369f-4bd5-aec2-d4a7366279d4" providerId="ADAL" clId="{850C420D-1A3B-4795-A557-A7BC2DEF5D1B}" dt="2023-02-22T11:24:12.098" v="510" actId="113"/>
          <ac:spMkLst>
            <pc:docMk/>
            <pc:sldMk cId="3850519892" sldId="4512"/>
            <ac:spMk id="2" creationId="{B6E872A1-02C9-F5E1-CF58-0A72A216DDDC}"/>
          </ac:spMkLst>
        </pc:spChg>
      </pc:sldChg>
      <pc:sldChg chg="new del">
        <pc:chgData name="Inderpreet Uppal" userId="424deb32-369f-4bd5-aec2-d4a7366279d4" providerId="ADAL" clId="{850C420D-1A3B-4795-A557-A7BC2DEF5D1B}" dt="2023-02-22T11:23:17.853" v="464" actId="2696"/>
        <pc:sldMkLst>
          <pc:docMk/>
          <pc:sldMk cId="1174233175" sldId="4513"/>
        </pc:sldMkLst>
      </pc:sldChg>
      <pc:sldChg chg="addSp modSp new mod">
        <pc:chgData name="Inderpreet Uppal" userId="424deb32-369f-4bd5-aec2-d4a7366279d4" providerId="ADAL" clId="{850C420D-1A3B-4795-A557-A7BC2DEF5D1B}" dt="2023-02-22T11:23:56.702" v="509" actId="1076"/>
        <pc:sldMkLst>
          <pc:docMk/>
          <pc:sldMk cId="1548230939" sldId="4513"/>
        </pc:sldMkLst>
        <pc:spChg chg="add mod">
          <ac:chgData name="Inderpreet Uppal" userId="424deb32-369f-4bd5-aec2-d4a7366279d4" providerId="ADAL" clId="{850C420D-1A3B-4795-A557-A7BC2DEF5D1B}" dt="2023-02-22T11:23:56.702" v="509" actId="1076"/>
          <ac:spMkLst>
            <pc:docMk/>
            <pc:sldMk cId="1548230939" sldId="4513"/>
            <ac:spMk id="2" creationId="{215D433A-979B-3C35-EC70-716E07F79D13}"/>
          </ac:spMkLst>
        </pc:spChg>
      </pc:sldChg>
      <pc:sldChg chg="modSp add del mod">
        <pc:chgData name="Inderpreet Uppal" userId="424deb32-369f-4bd5-aec2-d4a7366279d4" providerId="ADAL" clId="{850C420D-1A3B-4795-A557-A7BC2DEF5D1B}" dt="2023-02-22T11:20:33.550" v="432" actId="2696"/>
        <pc:sldMkLst>
          <pc:docMk/>
          <pc:sldMk cId="1887354304" sldId="4513"/>
        </pc:sldMkLst>
        <pc:spChg chg="mod">
          <ac:chgData name="Inderpreet Uppal" userId="424deb32-369f-4bd5-aec2-d4a7366279d4" providerId="ADAL" clId="{850C420D-1A3B-4795-A557-A7BC2DEF5D1B}" dt="2023-02-22T11:16:14.255" v="324" actId="20577"/>
          <ac:spMkLst>
            <pc:docMk/>
            <pc:sldMk cId="1887354304" sldId="4513"/>
            <ac:spMk id="3" creationId="{00000000-0000-0000-0000-000000000000}"/>
          </ac:spMkLst>
        </pc:spChg>
      </pc:sldChg>
      <pc:sldMasterChg chg="modSldLayout">
        <pc:chgData name="Inderpreet Uppal" userId="424deb32-369f-4bd5-aec2-d4a7366279d4" providerId="ADAL" clId="{850C420D-1A3B-4795-A557-A7BC2DEF5D1B}" dt="2023-02-22T10:18:11.950" v="108" actId="20577"/>
        <pc:sldMasterMkLst>
          <pc:docMk/>
          <pc:sldMasterMk cId="3876479018" sldId="2147483741"/>
        </pc:sldMasterMkLst>
        <pc:sldLayoutChg chg="delSp mod delAnim">
          <pc:chgData name="Inderpreet Uppal" userId="424deb32-369f-4bd5-aec2-d4a7366279d4" providerId="ADAL" clId="{850C420D-1A3B-4795-A557-A7BC2DEF5D1B}" dt="2023-02-22T10:17:13.274" v="92" actId="478"/>
          <pc:sldLayoutMkLst>
            <pc:docMk/>
            <pc:sldMasterMk cId="3876479018" sldId="2147483741"/>
            <pc:sldLayoutMk cId="4067515377" sldId="2147483742"/>
          </pc:sldLayoutMkLst>
          <pc:spChg chg="del">
            <ac:chgData name="Inderpreet Uppal" userId="424deb32-369f-4bd5-aec2-d4a7366279d4" providerId="ADAL" clId="{850C420D-1A3B-4795-A557-A7BC2DEF5D1B}" dt="2023-02-22T10:17:10.362" v="89" actId="478"/>
            <ac:spMkLst>
              <pc:docMk/>
              <pc:sldMasterMk cId="3876479018" sldId="2147483741"/>
              <pc:sldLayoutMk cId="4067515377" sldId="2147483742"/>
              <ac:spMk id="6" creationId="{4DC94B60-1E00-4711-A6C8-F5C7D6D9D03E}"/>
            </ac:spMkLst>
          </pc:spChg>
          <pc:picChg chg="del">
            <ac:chgData name="Inderpreet Uppal" userId="424deb32-369f-4bd5-aec2-d4a7366279d4" providerId="ADAL" clId="{850C420D-1A3B-4795-A557-A7BC2DEF5D1B}" dt="2023-02-22T10:17:10.949" v="90" actId="478"/>
            <ac:picMkLst>
              <pc:docMk/>
              <pc:sldMasterMk cId="3876479018" sldId="2147483741"/>
              <pc:sldLayoutMk cId="4067515377" sldId="2147483742"/>
              <ac:picMk id="5" creationId="{20CC959D-A934-4613-8925-C0D78B8ED8B0}"/>
            </ac:picMkLst>
          </pc:picChg>
          <pc:picChg chg="del">
            <ac:chgData name="Inderpreet Uppal" userId="424deb32-369f-4bd5-aec2-d4a7366279d4" providerId="ADAL" clId="{850C420D-1A3B-4795-A557-A7BC2DEF5D1B}" dt="2023-02-22T10:17:10" v="88" actId="478"/>
            <ac:picMkLst>
              <pc:docMk/>
              <pc:sldMasterMk cId="3876479018" sldId="2147483741"/>
              <pc:sldLayoutMk cId="4067515377" sldId="2147483742"/>
              <ac:picMk id="7" creationId="{538E924E-C5BB-4FFD-98CD-9350E41E6CE4}"/>
            </ac:picMkLst>
          </pc:picChg>
          <pc:picChg chg="del">
            <ac:chgData name="Inderpreet Uppal" userId="424deb32-369f-4bd5-aec2-d4a7366279d4" providerId="ADAL" clId="{850C420D-1A3B-4795-A557-A7BC2DEF5D1B}" dt="2023-02-22T10:17:13.274" v="92" actId="478"/>
            <ac:picMkLst>
              <pc:docMk/>
              <pc:sldMasterMk cId="3876479018" sldId="2147483741"/>
              <pc:sldLayoutMk cId="4067515377" sldId="2147483742"/>
              <ac:picMk id="8" creationId="{CA9A616C-4932-44C3-BFEC-A4B0DCEFF244}"/>
            </ac:picMkLst>
          </pc:picChg>
          <pc:picChg chg="del">
            <ac:chgData name="Inderpreet Uppal" userId="424deb32-369f-4bd5-aec2-d4a7366279d4" providerId="ADAL" clId="{850C420D-1A3B-4795-A557-A7BC2DEF5D1B}" dt="2023-02-22T10:17:11.823" v="91" actId="478"/>
            <ac:picMkLst>
              <pc:docMk/>
              <pc:sldMasterMk cId="3876479018" sldId="2147483741"/>
              <pc:sldLayoutMk cId="4067515377" sldId="2147483742"/>
              <ac:picMk id="9" creationId="{12A6BB40-8231-41FF-882A-8C036B32DA9F}"/>
            </ac:picMkLst>
          </pc:picChg>
        </pc:sldLayoutChg>
        <pc:sldLayoutChg chg="delSp mod">
          <pc:chgData name="Inderpreet Uppal" userId="424deb32-369f-4bd5-aec2-d4a7366279d4" providerId="ADAL" clId="{850C420D-1A3B-4795-A557-A7BC2DEF5D1B}" dt="2023-02-22T10:17:16.870" v="96" actId="478"/>
          <pc:sldLayoutMkLst>
            <pc:docMk/>
            <pc:sldMasterMk cId="3876479018" sldId="2147483741"/>
            <pc:sldLayoutMk cId="3924772786" sldId="2147483744"/>
          </pc:sldLayoutMkLst>
          <pc:spChg chg="del">
            <ac:chgData name="Inderpreet Uppal" userId="424deb32-369f-4bd5-aec2-d4a7366279d4" providerId="ADAL" clId="{850C420D-1A3B-4795-A557-A7BC2DEF5D1B}" dt="2023-02-22T10:17:16.182" v="95" actId="478"/>
            <ac:spMkLst>
              <pc:docMk/>
              <pc:sldMasterMk cId="3876479018" sldId="2147483741"/>
              <pc:sldLayoutMk cId="3924772786" sldId="2147483744"/>
              <ac:spMk id="4" creationId="{B0DEC3B4-DFCD-4012-BAB4-4BD2901DA983}"/>
            </ac:spMkLst>
          </pc:spChg>
          <pc:picChg chg="del">
            <ac:chgData name="Inderpreet Uppal" userId="424deb32-369f-4bd5-aec2-d4a7366279d4" providerId="ADAL" clId="{850C420D-1A3B-4795-A557-A7BC2DEF5D1B}" dt="2023-02-22T10:17:14.556" v="93" actId="478"/>
            <ac:picMkLst>
              <pc:docMk/>
              <pc:sldMasterMk cId="3876479018" sldId="2147483741"/>
              <pc:sldLayoutMk cId="3924772786" sldId="2147483744"/>
              <ac:picMk id="6" creationId="{6A7B08FA-DAE3-4248-85CD-3EA1FDCA57E6}"/>
            </ac:picMkLst>
          </pc:picChg>
          <pc:picChg chg="del">
            <ac:chgData name="Inderpreet Uppal" userId="424deb32-369f-4bd5-aec2-d4a7366279d4" providerId="ADAL" clId="{850C420D-1A3B-4795-A557-A7BC2DEF5D1B}" dt="2023-02-22T10:17:16.870" v="96" actId="478"/>
            <ac:picMkLst>
              <pc:docMk/>
              <pc:sldMasterMk cId="3876479018" sldId="2147483741"/>
              <pc:sldLayoutMk cId="3924772786" sldId="2147483744"/>
              <ac:picMk id="7" creationId="{31A4ADF3-545C-4FA4-B3E3-47381B468309}"/>
            </ac:picMkLst>
          </pc:picChg>
          <pc:picChg chg="del">
            <ac:chgData name="Inderpreet Uppal" userId="424deb32-369f-4bd5-aec2-d4a7366279d4" providerId="ADAL" clId="{850C420D-1A3B-4795-A557-A7BC2DEF5D1B}" dt="2023-02-22T10:17:14.960" v="94" actId="478"/>
            <ac:picMkLst>
              <pc:docMk/>
              <pc:sldMasterMk cId="3876479018" sldId="2147483741"/>
              <pc:sldLayoutMk cId="3924772786" sldId="2147483744"/>
              <ac:picMk id="8" creationId="{BBE157EA-693F-458D-A17A-F221C16B8DC4}"/>
            </ac:picMkLst>
          </pc:picChg>
        </pc:sldLayoutChg>
        <pc:sldLayoutChg chg="delSp mod setBg delAnim">
          <pc:chgData name="Inderpreet Uppal" userId="424deb32-369f-4bd5-aec2-d4a7366279d4" providerId="ADAL" clId="{850C420D-1A3B-4795-A557-A7BC2DEF5D1B}" dt="2023-02-22T10:17:51.667" v="101"/>
          <pc:sldLayoutMkLst>
            <pc:docMk/>
            <pc:sldMasterMk cId="3876479018" sldId="2147483741"/>
            <pc:sldLayoutMk cId="317603899" sldId="2147483745"/>
          </pc:sldLayoutMkLst>
          <pc:spChg chg="del">
            <ac:chgData name="Inderpreet Uppal" userId="424deb32-369f-4bd5-aec2-d4a7366279d4" providerId="ADAL" clId="{850C420D-1A3B-4795-A557-A7BC2DEF5D1B}" dt="2023-02-22T10:17:22.504" v="98" actId="478"/>
            <ac:spMkLst>
              <pc:docMk/>
              <pc:sldMasterMk cId="3876479018" sldId="2147483741"/>
              <pc:sldLayoutMk cId="317603899" sldId="2147483745"/>
              <ac:spMk id="6" creationId="{32179EBC-7C1A-4C0A-BCCE-811F6DB9DF6E}"/>
            </ac:spMkLst>
          </pc:spChg>
          <pc:spChg chg="del">
            <ac:chgData name="Inderpreet Uppal" userId="424deb32-369f-4bd5-aec2-d4a7366279d4" providerId="ADAL" clId="{850C420D-1A3B-4795-A557-A7BC2DEF5D1B}" dt="2023-02-22T10:17:23.210" v="99" actId="478"/>
            <ac:spMkLst>
              <pc:docMk/>
              <pc:sldMasterMk cId="3876479018" sldId="2147483741"/>
              <pc:sldLayoutMk cId="317603899" sldId="2147483745"/>
              <ac:spMk id="7" creationId="{837A9565-C03E-4154-82E4-04687FA7D153}"/>
            </ac:spMkLst>
          </pc:spChg>
          <pc:picChg chg="del">
            <ac:chgData name="Inderpreet Uppal" userId="424deb32-369f-4bd5-aec2-d4a7366279d4" providerId="ADAL" clId="{850C420D-1A3B-4795-A557-A7BC2DEF5D1B}" dt="2023-02-22T10:17:25.248" v="100" actId="478"/>
            <ac:picMkLst>
              <pc:docMk/>
              <pc:sldMasterMk cId="3876479018" sldId="2147483741"/>
              <pc:sldLayoutMk cId="317603899" sldId="2147483745"/>
              <ac:picMk id="8" creationId="{5214F282-D86B-466D-A754-4526CFDAECCA}"/>
            </ac:picMkLst>
          </pc:picChg>
          <pc:picChg chg="del">
            <ac:chgData name="Inderpreet Uppal" userId="424deb32-369f-4bd5-aec2-d4a7366279d4" providerId="ADAL" clId="{850C420D-1A3B-4795-A557-A7BC2DEF5D1B}" dt="2023-02-22T10:17:20.525" v="97" actId="478"/>
            <ac:picMkLst>
              <pc:docMk/>
              <pc:sldMasterMk cId="3876479018" sldId="2147483741"/>
              <pc:sldLayoutMk cId="317603899" sldId="2147483745"/>
              <ac:picMk id="9" creationId="{F85ACA2A-0ED1-4BD5-8095-2E4D19A20C00}"/>
            </ac:picMkLst>
          </pc:picChg>
        </pc:sldLayoutChg>
        <pc:sldLayoutChg chg="delSp mod setBg delAnim">
          <pc:chgData name="Inderpreet Uppal" userId="424deb32-369f-4bd5-aec2-d4a7366279d4" providerId="ADAL" clId="{850C420D-1A3B-4795-A557-A7BC2DEF5D1B}" dt="2023-02-22T10:17:53.753" v="102"/>
          <pc:sldLayoutMkLst>
            <pc:docMk/>
            <pc:sldMasterMk cId="3876479018" sldId="2147483741"/>
            <pc:sldLayoutMk cId="3998608879" sldId="2147483746"/>
          </pc:sldLayoutMkLst>
          <pc:spChg chg="del">
            <ac:chgData name="Inderpreet Uppal" userId="424deb32-369f-4bd5-aec2-d4a7366279d4" providerId="ADAL" clId="{850C420D-1A3B-4795-A557-A7BC2DEF5D1B}" dt="2023-02-22T10:15:18.690" v="34" actId="478"/>
            <ac:spMkLst>
              <pc:docMk/>
              <pc:sldMasterMk cId="3876479018" sldId="2147483741"/>
              <pc:sldLayoutMk cId="3998608879" sldId="2147483746"/>
              <ac:spMk id="6" creationId="{5DFB4900-74FA-4F99-AFF1-CE29A8FBDFDD}"/>
            </ac:spMkLst>
          </pc:spChg>
          <pc:spChg chg="del">
            <ac:chgData name="Inderpreet Uppal" userId="424deb32-369f-4bd5-aec2-d4a7366279d4" providerId="ADAL" clId="{850C420D-1A3B-4795-A557-A7BC2DEF5D1B}" dt="2023-02-22T10:15:19.941" v="35" actId="478"/>
            <ac:spMkLst>
              <pc:docMk/>
              <pc:sldMasterMk cId="3876479018" sldId="2147483741"/>
              <pc:sldLayoutMk cId="3998608879" sldId="2147483746"/>
              <ac:spMk id="7" creationId="{3C096317-1822-46D4-AED4-B9136B35C6EC}"/>
            </ac:spMkLst>
          </pc:spChg>
          <pc:picChg chg="del">
            <ac:chgData name="Inderpreet Uppal" userId="424deb32-369f-4bd5-aec2-d4a7366279d4" providerId="ADAL" clId="{850C420D-1A3B-4795-A557-A7BC2DEF5D1B}" dt="2023-02-22T10:15:17.329" v="33" actId="478"/>
            <ac:picMkLst>
              <pc:docMk/>
              <pc:sldMasterMk cId="3876479018" sldId="2147483741"/>
              <pc:sldLayoutMk cId="3998608879" sldId="2147483746"/>
              <ac:picMk id="5" creationId="{2A7A163A-AFC2-45E5-B349-DFF20A9D2F62}"/>
            </ac:picMkLst>
          </pc:picChg>
          <pc:picChg chg="del">
            <ac:chgData name="Inderpreet Uppal" userId="424deb32-369f-4bd5-aec2-d4a7366279d4" providerId="ADAL" clId="{850C420D-1A3B-4795-A557-A7BC2DEF5D1B}" dt="2023-02-22T10:15:16.588" v="32" actId="478"/>
            <ac:picMkLst>
              <pc:docMk/>
              <pc:sldMasterMk cId="3876479018" sldId="2147483741"/>
              <pc:sldLayoutMk cId="3998608879" sldId="2147483746"/>
              <ac:picMk id="8" creationId="{A7158C9F-3E0E-431B-A02B-C43646375BD4}"/>
            </ac:picMkLst>
          </pc:picChg>
          <pc:picChg chg="del">
            <ac:chgData name="Inderpreet Uppal" userId="424deb32-369f-4bd5-aec2-d4a7366279d4" providerId="ADAL" clId="{850C420D-1A3B-4795-A557-A7BC2DEF5D1B}" dt="2023-02-22T10:15:15.570" v="31" actId="478"/>
            <ac:picMkLst>
              <pc:docMk/>
              <pc:sldMasterMk cId="3876479018" sldId="2147483741"/>
              <pc:sldLayoutMk cId="3998608879" sldId="2147483746"/>
              <ac:picMk id="9" creationId="{4F9CD074-CB6B-4B37-8AAC-17536DADBCC3}"/>
            </ac:picMkLst>
          </pc:picChg>
        </pc:sldLayoutChg>
        <pc:sldLayoutChg chg="delSp mod setBg">
          <pc:chgData name="Inderpreet Uppal" userId="424deb32-369f-4bd5-aec2-d4a7366279d4" providerId="ADAL" clId="{850C420D-1A3B-4795-A557-A7BC2DEF5D1B}" dt="2023-02-22T10:17:55.327" v="103"/>
          <pc:sldLayoutMkLst>
            <pc:docMk/>
            <pc:sldMasterMk cId="3876479018" sldId="2147483741"/>
            <pc:sldLayoutMk cId="361181587" sldId="2147483747"/>
          </pc:sldLayoutMkLst>
          <pc:spChg chg="del">
            <ac:chgData name="Inderpreet Uppal" userId="424deb32-369f-4bd5-aec2-d4a7366279d4" providerId="ADAL" clId="{850C420D-1A3B-4795-A557-A7BC2DEF5D1B}" dt="2023-02-22T10:15:11.427" v="28" actId="478"/>
            <ac:spMkLst>
              <pc:docMk/>
              <pc:sldMasterMk cId="3876479018" sldId="2147483741"/>
              <pc:sldLayoutMk cId="361181587" sldId="2147483747"/>
              <ac:spMk id="6" creationId="{4A8CC9EC-4DBF-4141-AE76-983B2A0426B3}"/>
            </ac:spMkLst>
          </pc:spChg>
          <pc:spChg chg="del">
            <ac:chgData name="Inderpreet Uppal" userId="424deb32-369f-4bd5-aec2-d4a7366279d4" providerId="ADAL" clId="{850C420D-1A3B-4795-A557-A7BC2DEF5D1B}" dt="2023-02-22T10:15:12.492" v="30" actId="478"/>
            <ac:spMkLst>
              <pc:docMk/>
              <pc:sldMasterMk cId="3876479018" sldId="2147483741"/>
              <pc:sldLayoutMk cId="361181587" sldId="2147483747"/>
              <ac:spMk id="7" creationId="{917CFF95-9588-4DAA-80B7-742B53914D39}"/>
            </ac:spMkLst>
          </pc:spChg>
          <pc:picChg chg="del">
            <ac:chgData name="Inderpreet Uppal" userId="424deb32-369f-4bd5-aec2-d4a7366279d4" providerId="ADAL" clId="{850C420D-1A3B-4795-A557-A7BC2DEF5D1B}" dt="2023-02-22T10:15:23.541" v="36" actId="478"/>
            <ac:picMkLst>
              <pc:docMk/>
              <pc:sldMasterMk cId="3876479018" sldId="2147483741"/>
              <pc:sldLayoutMk cId="361181587" sldId="2147483747"/>
              <ac:picMk id="8" creationId="{D6A68CD4-F2B1-4847-BD6F-3046AE6DB5EC}"/>
            </ac:picMkLst>
          </pc:picChg>
          <pc:picChg chg="del">
            <ac:chgData name="Inderpreet Uppal" userId="424deb32-369f-4bd5-aec2-d4a7366279d4" providerId="ADAL" clId="{850C420D-1A3B-4795-A557-A7BC2DEF5D1B}" dt="2023-02-22T10:15:24.535" v="37" actId="478"/>
            <ac:picMkLst>
              <pc:docMk/>
              <pc:sldMasterMk cId="3876479018" sldId="2147483741"/>
              <pc:sldLayoutMk cId="361181587" sldId="2147483747"/>
              <ac:picMk id="9" creationId="{693AD164-87FB-40E2-A1BF-EC26E3A929D0}"/>
            </ac:picMkLst>
          </pc:picChg>
          <pc:picChg chg="del">
            <ac:chgData name="Inderpreet Uppal" userId="424deb32-369f-4bd5-aec2-d4a7366279d4" providerId="ADAL" clId="{850C420D-1A3B-4795-A557-A7BC2DEF5D1B}" dt="2023-02-22T10:15:11.990" v="29" actId="478"/>
            <ac:picMkLst>
              <pc:docMk/>
              <pc:sldMasterMk cId="3876479018" sldId="2147483741"/>
              <pc:sldLayoutMk cId="361181587" sldId="2147483747"/>
              <ac:picMk id="10" creationId="{3912E013-4D99-4269-A84F-0E759B2AD679}"/>
            </ac:picMkLst>
          </pc:picChg>
          <pc:picChg chg="del">
            <ac:chgData name="Inderpreet Uppal" userId="424deb32-369f-4bd5-aec2-d4a7366279d4" providerId="ADAL" clId="{850C420D-1A3B-4795-A557-A7BC2DEF5D1B}" dt="2023-02-22T10:15:10.527" v="27" actId="478"/>
            <ac:picMkLst>
              <pc:docMk/>
              <pc:sldMasterMk cId="3876479018" sldId="2147483741"/>
              <pc:sldLayoutMk cId="361181587" sldId="2147483747"/>
              <ac:picMk id="11" creationId="{3AD468BE-5F33-4C2D-A115-E75A25E8E1EC}"/>
            </ac:picMkLst>
          </pc:picChg>
        </pc:sldLayoutChg>
        <pc:sldLayoutChg chg="delSp mod setBg delAnim">
          <pc:chgData name="Inderpreet Uppal" userId="424deb32-369f-4bd5-aec2-d4a7366279d4" providerId="ADAL" clId="{850C420D-1A3B-4795-A557-A7BC2DEF5D1B}" dt="2023-02-22T10:17:58.348" v="104"/>
          <pc:sldLayoutMkLst>
            <pc:docMk/>
            <pc:sldMasterMk cId="3876479018" sldId="2147483741"/>
            <pc:sldLayoutMk cId="3459324019" sldId="2147483748"/>
          </pc:sldLayoutMkLst>
          <pc:picChg chg="del">
            <ac:chgData name="Inderpreet Uppal" userId="424deb32-369f-4bd5-aec2-d4a7366279d4" providerId="ADAL" clId="{850C420D-1A3B-4795-A557-A7BC2DEF5D1B}" dt="2023-02-22T10:15:05.831" v="23" actId="478"/>
            <ac:picMkLst>
              <pc:docMk/>
              <pc:sldMasterMk cId="3876479018" sldId="2147483741"/>
              <pc:sldLayoutMk cId="3459324019" sldId="2147483748"/>
              <ac:picMk id="4" creationId="{9F15853E-49AA-4D17-9B2F-D9E32FD78B56}"/>
            </ac:picMkLst>
          </pc:picChg>
          <pc:picChg chg="del">
            <ac:chgData name="Inderpreet Uppal" userId="424deb32-369f-4bd5-aec2-d4a7366279d4" providerId="ADAL" clId="{850C420D-1A3B-4795-A557-A7BC2DEF5D1B}" dt="2023-02-22T10:15:07.249" v="25" actId="478"/>
            <ac:picMkLst>
              <pc:docMk/>
              <pc:sldMasterMk cId="3876479018" sldId="2147483741"/>
              <pc:sldLayoutMk cId="3459324019" sldId="2147483748"/>
              <ac:picMk id="5" creationId="{A92BE023-AE5E-4C06-B2AB-2FB6F3BEEC66}"/>
            </ac:picMkLst>
          </pc:picChg>
          <pc:picChg chg="del">
            <ac:chgData name="Inderpreet Uppal" userId="424deb32-369f-4bd5-aec2-d4a7366279d4" providerId="ADAL" clId="{850C420D-1A3B-4795-A557-A7BC2DEF5D1B}" dt="2023-02-22T10:15:06.469" v="24" actId="478"/>
            <ac:picMkLst>
              <pc:docMk/>
              <pc:sldMasterMk cId="3876479018" sldId="2147483741"/>
              <pc:sldLayoutMk cId="3459324019" sldId="2147483748"/>
              <ac:picMk id="6" creationId="{8E160535-0C23-4D04-BE42-362981B96097}"/>
            </ac:picMkLst>
          </pc:picChg>
          <pc:picChg chg="del">
            <ac:chgData name="Inderpreet Uppal" userId="424deb32-369f-4bd5-aec2-d4a7366279d4" providerId="ADAL" clId="{850C420D-1A3B-4795-A557-A7BC2DEF5D1B}" dt="2023-02-22T10:15:26.847" v="38" actId="478"/>
            <ac:picMkLst>
              <pc:docMk/>
              <pc:sldMasterMk cId="3876479018" sldId="2147483741"/>
              <pc:sldLayoutMk cId="3459324019" sldId="2147483748"/>
              <ac:picMk id="7" creationId="{ACD3EE34-B1D9-43D0-A360-E01AA6BE7EA4}"/>
            </ac:picMkLst>
          </pc:picChg>
          <pc:picChg chg="del">
            <ac:chgData name="Inderpreet Uppal" userId="424deb32-369f-4bd5-aec2-d4a7366279d4" providerId="ADAL" clId="{850C420D-1A3B-4795-A557-A7BC2DEF5D1B}" dt="2023-02-22T10:15:05.335" v="22" actId="478"/>
            <ac:picMkLst>
              <pc:docMk/>
              <pc:sldMasterMk cId="3876479018" sldId="2147483741"/>
              <pc:sldLayoutMk cId="3459324019" sldId="2147483748"/>
              <ac:picMk id="8" creationId="{73280A75-C887-4183-BDF8-8C4077621CAE}"/>
            </ac:picMkLst>
          </pc:picChg>
          <pc:picChg chg="del">
            <ac:chgData name="Inderpreet Uppal" userId="424deb32-369f-4bd5-aec2-d4a7366279d4" providerId="ADAL" clId="{850C420D-1A3B-4795-A557-A7BC2DEF5D1B}" dt="2023-02-22T10:15:07.887" v="26" actId="478"/>
            <ac:picMkLst>
              <pc:docMk/>
              <pc:sldMasterMk cId="3876479018" sldId="2147483741"/>
              <pc:sldLayoutMk cId="3459324019" sldId="2147483748"/>
              <ac:picMk id="9" creationId="{B278D0D2-1595-42DC-8EF3-724029972F9D}"/>
            </ac:picMkLst>
          </pc:picChg>
        </pc:sldLayoutChg>
        <pc:sldLayoutChg chg="modSp mod setBg">
          <pc:chgData name="Inderpreet Uppal" userId="424deb32-369f-4bd5-aec2-d4a7366279d4" providerId="ADAL" clId="{850C420D-1A3B-4795-A557-A7BC2DEF5D1B}" dt="2023-02-22T10:18:11.950" v="108" actId="20577"/>
          <pc:sldLayoutMkLst>
            <pc:docMk/>
            <pc:sldMasterMk cId="3876479018" sldId="2147483741"/>
            <pc:sldLayoutMk cId="1629807688" sldId="2147483777"/>
          </pc:sldLayoutMkLst>
          <pc:spChg chg="mod">
            <ac:chgData name="Inderpreet Uppal" userId="424deb32-369f-4bd5-aec2-d4a7366279d4" providerId="ADAL" clId="{850C420D-1A3B-4795-A557-A7BC2DEF5D1B}" dt="2023-02-22T10:18:02.555" v="106" actId="20577"/>
            <ac:spMkLst>
              <pc:docMk/>
              <pc:sldMasterMk cId="3876479018" sldId="2147483741"/>
              <pc:sldLayoutMk cId="1629807688" sldId="2147483777"/>
              <ac:spMk id="2" creationId="{2FBD9133-6D87-BD43-998D-DC2CC4B03B3C}"/>
            </ac:spMkLst>
          </pc:spChg>
          <pc:spChg chg="mod">
            <ac:chgData name="Inderpreet Uppal" userId="424deb32-369f-4bd5-aec2-d4a7366279d4" providerId="ADAL" clId="{850C420D-1A3B-4795-A557-A7BC2DEF5D1B}" dt="2023-02-22T10:18:03.955" v="107" actId="20577"/>
            <ac:spMkLst>
              <pc:docMk/>
              <pc:sldMasterMk cId="3876479018" sldId="2147483741"/>
              <pc:sldLayoutMk cId="1629807688" sldId="2147483777"/>
              <ac:spMk id="3" creationId="{6C1CCA6E-6EBE-7D46-96F0-F1B98E1BA2A6}"/>
            </ac:spMkLst>
          </pc:spChg>
          <pc:spChg chg="mod">
            <ac:chgData name="Inderpreet Uppal" userId="424deb32-369f-4bd5-aec2-d4a7366279d4" providerId="ADAL" clId="{850C420D-1A3B-4795-A557-A7BC2DEF5D1B}" dt="2023-02-22T10:18:11.950" v="108" actId="20577"/>
            <ac:spMkLst>
              <pc:docMk/>
              <pc:sldMasterMk cId="3876479018" sldId="2147483741"/>
              <pc:sldLayoutMk cId="1629807688" sldId="2147483777"/>
              <ac:spMk id="4" creationId="{6F5E8FB1-B4FD-B547-B96B-875383EF4C65}"/>
            </ac:spMkLst>
          </pc:spChg>
        </pc:sldLayoutChg>
      </pc:sldMasterChg>
      <pc:sldMasterChg chg="delSp mod modSldLayout">
        <pc:chgData name="Inderpreet Uppal" userId="424deb32-369f-4bd5-aec2-d4a7366279d4" providerId="ADAL" clId="{850C420D-1A3B-4795-A557-A7BC2DEF5D1B}" dt="2023-02-22T10:16:28.387" v="72" actId="478"/>
        <pc:sldMasterMkLst>
          <pc:docMk/>
          <pc:sldMasterMk cId="281833321" sldId="2147483753"/>
        </pc:sldMasterMkLst>
        <pc:picChg chg="del">
          <ac:chgData name="Inderpreet Uppal" userId="424deb32-369f-4bd5-aec2-d4a7366279d4" providerId="ADAL" clId="{850C420D-1A3B-4795-A557-A7BC2DEF5D1B}" dt="2023-02-22T10:15:40.204" v="44" actId="478"/>
          <ac:picMkLst>
            <pc:docMk/>
            <pc:sldMasterMk cId="281833321" sldId="2147483753"/>
            <ac:picMk id="13" creationId="{43C9EFB8-E25C-4FA1-AD7F-991407C0C8DC}"/>
          </ac:picMkLst>
        </pc:picChg>
        <pc:picChg chg="del">
          <ac:chgData name="Inderpreet Uppal" userId="424deb32-369f-4bd5-aec2-d4a7366279d4" providerId="ADAL" clId="{850C420D-1A3B-4795-A557-A7BC2DEF5D1B}" dt="2023-02-22T10:15:40.860" v="45" actId="478"/>
          <ac:picMkLst>
            <pc:docMk/>
            <pc:sldMasterMk cId="281833321" sldId="2147483753"/>
            <ac:picMk id="14" creationId="{CBDBA69D-4282-47CC-ADCD-A334E690F0EE}"/>
          </ac:picMkLst>
        </pc:picChg>
        <pc:sldLayoutChg chg="delSp mod">
          <pc:chgData name="Inderpreet Uppal" userId="424deb32-369f-4bd5-aec2-d4a7366279d4" providerId="ADAL" clId="{850C420D-1A3B-4795-A557-A7BC2DEF5D1B}" dt="2023-02-22T10:14:49.521" v="14" actId="478"/>
          <pc:sldLayoutMkLst>
            <pc:docMk/>
            <pc:sldMasterMk cId="281833321" sldId="2147483753"/>
            <pc:sldLayoutMk cId="3251815528" sldId="2147483756"/>
          </pc:sldLayoutMkLst>
          <pc:picChg chg="del">
            <ac:chgData name="Inderpreet Uppal" userId="424deb32-369f-4bd5-aec2-d4a7366279d4" providerId="ADAL" clId="{850C420D-1A3B-4795-A557-A7BC2DEF5D1B}" dt="2023-02-22T10:14:49.521" v="14" actId="478"/>
            <ac:picMkLst>
              <pc:docMk/>
              <pc:sldMasterMk cId="281833321" sldId="2147483753"/>
              <pc:sldLayoutMk cId="3251815528" sldId="2147483756"/>
              <ac:picMk id="6" creationId="{FCA15BEC-DE29-48BD-99BF-4D96D4398620}"/>
            </ac:picMkLst>
          </pc:picChg>
        </pc:sldLayoutChg>
        <pc:sldLayoutChg chg="delSp mod">
          <pc:chgData name="Inderpreet Uppal" userId="424deb32-369f-4bd5-aec2-d4a7366279d4" providerId="ADAL" clId="{850C420D-1A3B-4795-A557-A7BC2DEF5D1B}" dt="2023-02-22T10:14:47.255" v="13" actId="478"/>
          <pc:sldLayoutMkLst>
            <pc:docMk/>
            <pc:sldMasterMk cId="281833321" sldId="2147483753"/>
            <pc:sldLayoutMk cId="1754092712" sldId="2147483757"/>
          </pc:sldLayoutMkLst>
          <pc:picChg chg="del">
            <ac:chgData name="Inderpreet Uppal" userId="424deb32-369f-4bd5-aec2-d4a7366279d4" providerId="ADAL" clId="{850C420D-1A3B-4795-A557-A7BC2DEF5D1B}" dt="2023-02-22T10:14:47.255" v="13" actId="478"/>
            <ac:picMkLst>
              <pc:docMk/>
              <pc:sldMasterMk cId="281833321" sldId="2147483753"/>
              <pc:sldLayoutMk cId="1754092712" sldId="2147483757"/>
              <ac:picMk id="9" creationId="{279324F3-91A2-481B-9A1E-E98BF6486A1A}"/>
            </ac:picMkLst>
          </pc:picChg>
        </pc:sldLayoutChg>
        <pc:sldLayoutChg chg="delSp modSp mod">
          <pc:chgData name="Inderpreet Uppal" userId="424deb32-369f-4bd5-aec2-d4a7366279d4" providerId="ADAL" clId="{850C420D-1A3B-4795-A557-A7BC2DEF5D1B}" dt="2023-02-22T10:15:44.290" v="46" actId="478"/>
          <pc:sldLayoutMkLst>
            <pc:docMk/>
            <pc:sldMasterMk cId="281833321" sldId="2147483753"/>
            <pc:sldLayoutMk cId="2498995093" sldId="2147483758"/>
          </pc:sldLayoutMkLst>
          <pc:picChg chg="del">
            <ac:chgData name="Inderpreet Uppal" userId="424deb32-369f-4bd5-aec2-d4a7366279d4" providerId="ADAL" clId="{850C420D-1A3B-4795-A557-A7BC2DEF5D1B}" dt="2023-02-22T10:14:43.712" v="10" actId="478"/>
            <ac:picMkLst>
              <pc:docMk/>
              <pc:sldMasterMk cId="281833321" sldId="2147483753"/>
              <pc:sldLayoutMk cId="2498995093" sldId="2147483758"/>
              <ac:picMk id="5" creationId="{AAC9BC87-3101-42AE-B06D-D8FE5E0FEC8C}"/>
            </ac:picMkLst>
          </pc:picChg>
          <pc:picChg chg="del">
            <ac:chgData name="Inderpreet Uppal" userId="424deb32-369f-4bd5-aec2-d4a7366279d4" providerId="ADAL" clId="{850C420D-1A3B-4795-A557-A7BC2DEF5D1B}" dt="2023-02-22T10:15:44.290" v="46" actId="478"/>
            <ac:picMkLst>
              <pc:docMk/>
              <pc:sldMasterMk cId="281833321" sldId="2147483753"/>
              <pc:sldLayoutMk cId="2498995093" sldId="2147483758"/>
              <ac:picMk id="7" creationId="{D1FE6EBF-7DF6-48CC-AFFB-945D4AAF04A9}"/>
            </ac:picMkLst>
          </pc:picChg>
          <pc:picChg chg="del mod">
            <ac:chgData name="Inderpreet Uppal" userId="424deb32-369f-4bd5-aec2-d4a7366279d4" providerId="ADAL" clId="{850C420D-1A3B-4795-A557-A7BC2DEF5D1B}" dt="2023-02-22T10:14:44.804" v="12" actId="478"/>
            <ac:picMkLst>
              <pc:docMk/>
              <pc:sldMasterMk cId="281833321" sldId="2147483753"/>
              <pc:sldLayoutMk cId="2498995093" sldId="2147483758"/>
              <ac:picMk id="9" creationId="{F34A596F-C652-42AE-9B41-503C2E975E52}"/>
            </ac:picMkLst>
          </pc:picChg>
        </pc:sldLayoutChg>
        <pc:sldLayoutChg chg="delSp mod delAnim">
          <pc:chgData name="Inderpreet Uppal" userId="424deb32-369f-4bd5-aec2-d4a7366279d4" providerId="ADAL" clId="{850C420D-1A3B-4795-A557-A7BC2DEF5D1B}" dt="2023-02-22T10:16:11.150" v="56" actId="478"/>
          <pc:sldLayoutMkLst>
            <pc:docMk/>
            <pc:sldMasterMk cId="281833321" sldId="2147483753"/>
            <pc:sldLayoutMk cId="734140068" sldId="2147483759"/>
          </pc:sldLayoutMkLst>
          <pc:spChg chg="del">
            <ac:chgData name="Inderpreet Uppal" userId="424deb32-369f-4bd5-aec2-d4a7366279d4" providerId="ADAL" clId="{850C420D-1A3B-4795-A557-A7BC2DEF5D1B}" dt="2023-02-22T10:16:10.691" v="55" actId="478"/>
            <ac:spMkLst>
              <pc:docMk/>
              <pc:sldMasterMk cId="281833321" sldId="2147483753"/>
              <pc:sldLayoutMk cId="734140068" sldId="2147483759"/>
              <ac:spMk id="3" creationId="{ED25ACCA-0221-48E0-BDA4-BEE361248E71}"/>
            </ac:spMkLst>
          </pc:spChg>
          <pc:spChg chg="del">
            <ac:chgData name="Inderpreet Uppal" userId="424deb32-369f-4bd5-aec2-d4a7366279d4" providerId="ADAL" clId="{850C420D-1A3B-4795-A557-A7BC2DEF5D1B}" dt="2023-02-22T10:16:07.644" v="53" actId="478"/>
            <ac:spMkLst>
              <pc:docMk/>
              <pc:sldMasterMk cId="281833321" sldId="2147483753"/>
              <pc:sldLayoutMk cId="734140068" sldId="2147483759"/>
              <ac:spMk id="7" creationId="{0947D300-B46E-4FAB-A9A3-FBC286C0190D}"/>
            </ac:spMkLst>
          </pc:spChg>
          <pc:spChg chg="del">
            <ac:chgData name="Inderpreet Uppal" userId="424deb32-369f-4bd5-aec2-d4a7366279d4" providerId="ADAL" clId="{850C420D-1A3B-4795-A557-A7BC2DEF5D1B}" dt="2023-02-22T10:16:11.150" v="56" actId="478"/>
            <ac:spMkLst>
              <pc:docMk/>
              <pc:sldMasterMk cId="281833321" sldId="2147483753"/>
              <pc:sldLayoutMk cId="734140068" sldId="2147483759"/>
              <ac:spMk id="8" creationId="{4EEADD9B-E0BD-464B-9DBD-F2EFD05235ED}"/>
            </ac:spMkLst>
          </pc:spChg>
          <pc:picChg chg="del">
            <ac:chgData name="Inderpreet Uppal" userId="424deb32-369f-4bd5-aec2-d4a7366279d4" providerId="ADAL" clId="{850C420D-1A3B-4795-A557-A7BC2DEF5D1B}" dt="2023-02-22T10:16:09.751" v="54" actId="478"/>
            <ac:picMkLst>
              <pc:docMk/>
              <pc:sldMasterMk cId="281833321" sldId="2147483753"/>
              <pc:sldLayoutMk cId="734140068" sldId="2147483759"/>
              <ac:picMk id="6" creationId="{25D0817F-535D-4914-87C6-0F53029FCDD6}"/>
            </ac:picMkLst>
          </pc:picChg>
          <pc:picChg chg="del">
            <ac:chgData name="Inderpreet Uppal" userId="424deb32-369f-4bd5-aec2-d4a7366279d4" providerId="ADAL" clId="{850C420D-1A3B-4795-A557-A7BC2DEF5D1B}" dt="2023-02-22T10:16:07.644" v="53" actId="478"/>
            <ac:picMkLst>
              <pc:docMk/>
              <pc:sldMasterMk cId="281833321" sldId="2147483753"/>
              <pc:sldLayoutMk cId="734140068" sldId="2147483759"/>
              <ac:picMk id="10" creationId="{05C991EE-1EF0-4DA0-9426-58F333E947FC}"/>
            </ac:picMkLst>
          </pc:picChg>
          <pc:picChg chg="del">
            <ac:chgData name="Inderpreet Uppal" userId="424deb32-369f-4bd5-aec2-d4a7366279d4" providerId="ADAL" clId="{850C420D-1A3B-4795-A557-A7BC2DEF5D1B}" dt="2023-02-22T10:16:07.644" v="53" actId="478"/>
            <ac:picMkLst>
              <pc:docMk/>
              <pc:sldMasterMk cId="281833321" sldId="2147483753"/>
              <pc:sldLayoutMk cId="734140068" sldId="2147483759"/>
              <ac:picMk id="11" creationId="{8FB3909F-5AF3-4285-B89F-90552ADD6B44}"/>
            </ac:picMkLst>
          </pc:picChg>
          <pc:picChg chg="del">
            <ac:chgData name="Inderpreet Uppal" userId="424deb32-369f-4bd5-aec2-d4a7366279d4" providerId="ADAL" clId="{850C420D-1A3B-4795-A557-A7BC2DEF5D1B}" dt="2023-02-22T10:14:32.438" v="2" actId="478"/>
            <ac:picMkLst>
              <pc:docMk/>
              <pc:sldMasterMk cId="281833321" sldId="2147483753"/>
              <pc:sldLayoutMk cId="734140068" sldId="2147483759"/>
              <ac:picMk id="12" creationId="{A4736AC1-AD51-47BD-8DDA-08BFF53DE5E0}"/>
            </ac:picMkLst>
          </pc:picChg>
        </pc:sldLayoutChg>
        <pc:sldLayoutChg chg="delSp mod delAnim">
          <pc:chgData name="Inderpreet Uppal" userId="424deb32-369f-4bd5-aec2-d4a7366279d4" providerId="ADAL" clId="{850C420D-1A3B-4795-A557-A7BC2DEF5D1B}" dt="2023-02-22T10:16:20.501" v="64" actId="478"/>
          <pc:sldLayoutMkLst>
            <pc:docMk/>
            <pc:sldMasterMk cId="281833321" sldId="2147483753"/>
            <pc:sldLayoutMk cId="338666910" sldId="2147483760"/>
          </pc:sldLayoutMkLst>
          <pc:spChg chg="del">
            <ac:chgData name="Inderpreet Uppal" userId="424deb32-369f-4bd5-aec2-d4a7366279d4" providerId="ADAL" clId="{850C420D-1A3B-4795-A557-A7BC2DEF5D1B}" dt="2023-02-22T10:16:17.066" v="60" actId="478"/>
            <ac:spMkLst>
              <pc:docMk/>
              <pc:sldMasterMk cId="281833321" sldId="2147483753"/>
              <pc:sldLayoutMk cId="338666910" sldId="2147483760"/>
              <ac:spMk id="3" creationId="{3939A9DA-FC70-4C1B-83A9-D37B61BDA81C}"/>
            </ac:spMkLst>
          </pc:spChg>
          <pc:spChg chg="del">
            <ac:chgData name="Inderpreet Uppal" userId="424deb32-369f-4bd5-aec2-d4a7366279d4" providerId="ADAL" clId="{850C420D-1A3B-4795-A557-A7BC2DEF5D1B}" dt="2023-02-22T10:16:13.192" v="57" actId="478"/>
            <ac:spMkLst>
              <pc:docMk/>
              <pc:sldMasterMk cId="281833321" sldId="2147483753"/>
              <pc:sldLayoutMk cId="338666910" sldId="2147483760"/>
              <ac:spMk id="5" creationId="{5E05415D-AB5A-4C58-86E6-2D558E5C573F}"/>
            </ac:spMkLst>
          </pc:spChg>
          <pc:spChg chg="del">
            <ac:chgData name="Inderpreet Uppal" userId="424deb32-369f-4bd5-aec2-d4a7366279d4" providerId="ADAL" clId="{850C420D-1A3B-4795-A557-A7BC2DEF5D1B}" dt="2023-02-22T10:16:15.079" v="59" actId="478"/>
            <ac:spMkLst>
              <pc:docMk/>
              <pc:sldMasterMk cId="281833321" sldId="2147483753"/>
              <pc:sldLayoutMk cId="338666910" sldId="2147483760"/>
              <ac:spMk id="6" creationId="{93FA8D6B-3B81-4EF4-9402-CA33F1CD96F8}"/>
            </ac:spMkLst>
          </pc:spChg>
          <pc:spChg chg="del">
            <ac:chgData name="Inderpreet Uppal" userId="424deb32-369f-4bd5-aec2-d4a7366279d4" providerId="ADAL" clId="{850C420D-1A3B-4795-A557-A7BC2DEF5D1B}" dt="2023-02-22T10:16:19.930" v="63" actId="478"/>
            <ac:spMkLst>
              <pc:docMk/>
              <pc:sldMasterMk cId="281833321" sldId="2147483753"/>
              <pc:sldLayoutMk cId="338666910" sldId="2147483760"/>
              <ac:spMk id="12" creationId="{30A984A8-9C74-45A9-B802-CD92C340412E}"/>
            </ac:spMkLst>
          </pc:spChg>
          <pc:picChg chg="del">
            <ac:chgData name="Inderpreet Uppal" userId="424deb32-369f-4bd5-aec2-d4a7366279d4" providerId="ADAL" clId="{850C420D-1A3B-4795-A557-A7BC2DEF5D1B}" dt="2023-02-22T10:16:14.315" v="58" actId="478"/>
            <ac:picMkLst>
              <pc:docMk/>
              <pc:sldMasterMk cId="281833321" sldId="2147483753"/>
              <pc:sldLayoutMk cId="338666910" sldId="2147483760"/>
              <ac:picMk id="4" creationId="{58388593-DAFB-4329-9C56-82A56A36A9A0}"/>
            </ac:picMkLst>
          </pc:picChg>
          <pc:picChg chg="del">
            <ac:chgData name="Inderpreet Uppal" userId="424deb32-369f-4bd5-aec2-d4a7366279d4" providerId="ADAL" clId="{850C420D-1A3B-4795-A557-A7BC2DEF5D1B}" dt="2023-02-22T10:16:18.549" v="62" actId="478"/>
            <ac:picMkLst>
              <pc:docMk/>
              <pc:sldMasterMk cId="281833321" sldId="2147483753"/>
              <pc:sldLayoutMk cId="338666910" sldId="2147483760"/>
              <ac:picMk id="7" creationId="{4DA80363-D834-4408-8017-74983EB375A2}"/>
            </ac:picMkLst>
          </pc:picChg>
          <pc:picChg chg="del">
            <ac:chgData name="Inderpreet Uppal" userId="424deb32-369f-4bd5-aec2-d4a7366279d4" providerId="ADAL" clId="{850C420D-1A3B-4795-A557-A7BC2DEF5D1B}" dt="2023-02-22T10:16:17.740" v="61" actId="478"/>
            <ac:picMkLst>
              <pc:docMk/>
              <pc:sldMasterMk cId="281833321" sldId="2147483753"/>
              <pc:sldLayoutMk cId="338666910" sldId="2147483760"/>
              <ac:picMk id="8" creationId="{CD2FDACF-FF7D-4F1A-96F0-986DC8231184}"/>
            </ac:picMkLst>
          </pc:picChg>
          <pc:picChg chg="del">
            <ac:chgData name="Inderpreet Uppal" userId="424deb32-369f-4bd5-aec2-d4a7366279d4" providerId="ADAL" clId="{850C420D-1A3B-4795-A557-A7BC2DEF5D1B}" dt="2023-02-22T10:16:20.501" v="64" actId="478"/>
            <ac:picMkLst>
              <pc:docMk/>
              <pc:sldMasterMk cId="281833321" sldId="2147483753"/>
              <pc:sldLayoutMk cId="338666910" sldId="2147483760"/>
              <ac:picMk id="11" creationId="{B0A8D669-4F7F-42F6-9E8F-B64F463B7D10}"/>
            </ac:picMkLst>
          </pc:picChg>
        </pc:sldLayoutChg>
        <pc:sldLayoutChg chg="delSp mod delAnim">
          <pc:chgData name="Inderpreet Uppal" userId="424deb32-369f-4bd5-aec2-d4a7366279d4" providerId="ADAL" clId="{850C420D-1A3B-4795-A557-A7BC2DEF5D1B}" dt="2023-02-22T10:16:28.387" v="72" actId="478"/>
          <pc:sldLayoutMkLst>
            <pc:docMk/>
            <pc:sldMasterMk cId="281833321" sldId="2147483753"/>
            <pc:sldLayoutMk cId="3157715809" sldId="2147483764"/>
          </pc:sldLayoutMkLst>
          <pc:spChg chg="del">
            <ac:chgData name="Inderpreet Uppal" userId="424deb32-369f-4bd5-aec2-d4a7366279d4" providerId="ADAL" clId="{850C420D-1A3B-4795-A557-A7BC2DEF5D1B}" dt="2023-02-22T10:16:22.568" v="65" actId="478"/>
            <ac:spMkLst>
              <pc:docMk/>
              <pc:sldMasterMk cId="281833321" sldId="2147483753"/>
              <pc:sldLayoutMk cId="3157715809" sldId="2147483764"/>
              <ac:spMk id="4" creationId="{0878C8A6-A9B7-407E-AE77-A41AC760373D}"/>
            </ac:spMkLst>
          </pc:spChg>
          <pc:spChg chg="del">
            <ac:chgData name="Inderpreet Uppal" userId="424deb32-369f-4bd5-aec2-d4a7366279d4" providerId="ADAL" clId="{850C420D-1A3B-4795-A557-A7BC2DEF5D1B}" dt="2023-02-22T10:16:25.324" v="69" actId="478"/>
            <ac:spMkLst>
              <pc:docMk/>
              <pc:sldMasterMk cId="281833321" sldId="2147483753"/>
              <pc:sldLayoutMk cId="3157715809" sldId="2147483764"/>
              <ac:spMk id="5" creationId="{26D2E95B-6A89-4864-8EBD-7C06AF532ED5}"/>
            </ac:spMkLst>
          </pc:spChg>
          <pc:spChg chg="del">
            <ac:chgData name="Inderpreet Uppal" userId="424deb32-369f-4bd5-aec2-d4a7366279d4" providerId="ADAL" clId="{850C420D-1A3B-4795-A557-A7BC2DEF5D1B}" dt="2023-02-22T10:16:24.823" v="68" actId="478"/>
            <ac:spMkLst>
              <pc:docMk/>
              <pc:sldMasterMk cId="281833321" sldId="2147483753"/>
              <pc:sldLayoutMk cId="3157715809" sldId="2147483764"/>
              <ac:spMk id="11" creationId="{B2D173B7-45CC-4BF8-9125-EF0EC1274089}"/>
            </ac:spMkLst>
          </pc:spChg>
          <pc:picChg chg="del">
            <ac:chgData name="Inderpreet Uppal" userId="424deb32-369f-4bd5-aec2-d4a7366279d4" providerId="ADAL" clId="{850C420D-1A3B-4795-A557-A7BC2DEF5D1B}" dt="2023-02-22T10:16:24.052" v="67" actId="478"/>
            <ac:picMkLst>
              <pc:docMk/>
              <pc:sldMasterMk cId="281833321" sldId="2147483753"/>
              <pc:sldLayoutMk cId="3157715809" sldId="2147483764"/>
              <ac:picMk id="3" creationId="{37CF80A3-D624-4765-A7E6-14DD65352B29}"/>
            </ac:picMkLst>
          </pc:picChg>
          <pc:picChg chg="del">
            <ac:chgData name="Inderpreet Uppal" userId="424deb32-369f-4bd5-aec2-d4a7366279d4" providerId="ADAL" clId="{850C420D-1A3B-4795-A557-A7BC2DEF5D1B}" dt="2023-02-22T10:16:23.205" v="66" actId="478"/>
            <ac:picMkLst>
              <pc:docMk/>
              <pc:sldMasterMk cId="281833321" sldId="2147483753"/>
              <pc:sldLayoutMk cId="3157715809" sldId="2147483764"/>
              <ac:picMk id="6" creationId="{AF296F3B-27BB-4035-B093-0984D606C5E8}"/>
            </ac:picMkLst>
          </pc:picChg>
          <pc:picChg chg="del">
            <ac:chgData name="Inderpreet Uppal" userId="424deb32-369f-4bd5-aec2-d4a7366279d4" providerId="ADAL" clId="{850C420D-1A3B-4795-A557-A7BC2DEF5D1B}" dt="2023-02-22T10:16:26.032" v="70" actId="478"/>
            <ac:picMkLst>
              <pc:docMk/>
              <pc:sldMasterMk cId="281833321" sldId="2147483753"/>
              <pc:sldLayoutMk cId="3157715809" sldId="2147483764"/>
              <ac:picMk id="7" creationId="{77A4460A-6846-42EB-83DB-650DC3921C7C}"/>
            </ac:picMkLst>
          </pc:picChg>
          <pc:picChg chg="del">
            <ac:chgData name="Inderpreet Uppal" userId="424deb32-369f-4bd5-aec2-d4a7366279d4" providerId="ADAL" clId="{850C420D-1A3B-4795-A557-A7BC2DEF5D1B}" dt="2023-02-22T10:16:28.387" v="72" actId="478"/>
            <ac:picMkLst>
              <pc:docMk/>
              <pc:sldMasterMk cId="281833321" sldId="2147483753"/>
              <pc:sldLayoutMk cId="3157715809" sldId="2147483764"/>
              <ac:picMk id="8" creationId="{C132CCEA-540B-4372-B00E-93107615D5C9}"/>
            </ac:picMkLst>
          </pc:picChg>
          <pc:picChg chg="del">
            <ac:chgData name="Inderpreet Uppal" userId="424deb32-369f-4bd5-aec2-d4a7366279d4" providerId="ADAL" clId="{850C420D-1A3B-4795-A557-A7BC2DEF5D1B}" dt="2023-02-22T10:16:27.490" v="71" actId="478"/>
            <ac:picMkLst>
              <pc:docMk/>
              <pc:sldMasterMk cId="281833321" sldId="2147483753"/>
              <pc:sldLayoutMk cId="3157715809" sldId="2147483764"/>
              <ac:picMk id="9" creationId="{ABAF04FA-A16A-49AE-BD80-B925AB26E2C7}"/>
            </ac:picMkLst>
          </pc:picChg>
        </pc:sldLayoutChg>
        <pc:sldLayoutChg chg="delSp mod">
          <pc:chgData name="Inderpreet Uppal" userId="424deb32-369f-4bd5-aec2-d4a7366279d4" providerId="ADAL" clId="{850C420D-1A3B-4795-A557-A7BC2DEF5D1B}" dt="2023-02-22T10:15:46.130" v="48" actId="478"/>
          <pc:sldLayoutMkLst>
            <pc:docMk/>
            <pc:sldMasterMk cId="281833321" sldId="2147483753"/>
            <pc:sldLayoutMk cId="3813031364" sldId="2147483771"/>
          </pc:sldLayoutMkLst>
          <pc:picChg chg="del">
            <ac:chgData name="Inderpreet Uppal" userId="424deb32-369f-4bd5-aec2-d4a7366279d4" providerId="ADAL" clId="{850C420D-1A3B-4795-A557-A7BC2DEF5D1B}" dt="2023-02-22T10:14:40.843" v="8" actId="478"/>
            <ac:picMkLst>
              <pc:docMk/>
              <pc:sldMasterMk cId="281833321" sldId="2147483753"/>
              <pc:sldLayoutMk cId="3813031364" sldId="2147483771"/>
              <ac:picMk id="10" creationId="{C11AEA5B-1E7B-4D66-AE5A-A2AA3904B0D6}"/>
            </ac:picMkLst>
          </pc:picChg>
          <pc:picChg chg="del">
            <ac:chgData name="Inderpreet Uppal" userId="424deb32-369f-4bd5-aec2-d4a7366279d4" providerId="ADAL" clId="{850C420D-1A3B-4795-A557-A7BC2DEF5D1B}" dt="2023-02-22T10:15:45.736" v="47" actId="478"/>
            <ac:picMkLst>
              <pc:docMk/>
              <pc:sldMasterMk cId="281833321" sldId="2147483753"/>
              <pc:sldLayoutMk cId="3813031364" sldId="2147483771"/>
              <ac:picMk id="11" creationId="{9F11E80B-F27F-44E6-9F7A-29521156897B}"/>
            </ac:picMkLst>
          </pc:picChg>
          <pc:picChg chg="del">
            <ac:chgData name="Inderpreet Uppal" userId="424deb32-369f-4bd5-aec2-d4a7366279d4" providerId="ADAL" clId="{850C420D-1A3B-4795-A557-A7BC2DEF5D1B}" dt="2023-02-22T10:15:46.130" v="48" actId="478"/>
            <ac:picMkLst>
              <pc:docMk/>
              <pc:sldMasterMk cId="281833321" sldId="2147483753"/>
              <pc:sldLayoutMk cId="3813031364" sldId="2147483771"/>
              <ac:picMk id="12" creationId="{45856C12-92E8-494E-8DB7-410F7580382A}"/>
            </ac:picMkLst>
          </pc:picChg>
          <pc:picChg chg="del">
            <ac:chgData name="Inderpreet Uppal" userId="424deb32-369f-4bd5-aec2-d4a7366279d4" providerId="ADAL" clId="{850C420D-1A3B-4795-A557-A7BC2DEF5D1B}" dt="2023-02-22T10:14:41.591" v="9" actId="478"/>
            <ac:picMkLst>
              <pc:docMk/>
              <pc:sldMasterMk cId="281833321" sldId="2147483753"/>
              <pc:sldLayoutMk cId="3813031364" sldId="2147483771"/>
              <ac:picMk id="13" creationId="{91325D16-B1BD-4085-A6AF-26F4046002D5}"/>
            </ac:picMkLst>
          </pc:picChg>
        </pc:sldLayoutChg>
        <pc:sldLayoutChg chg="delSp modSp mod">
          <pc:chgData name="Inderpreet Uppal" userId="424deb32-369f-4bd5-aec2-d4a7366279d4" providerId="ADAL" clId="{850C420D-1A3B-4795-A557-A7BC2DEF5D1B}" dt="2023-02-22T10:15:50.281" v="49" actId="478"/>
          <pc:sldLayoutMkLst>
            <pc:docMk/>
            <pc:sldMasterMk cId="281833321" sldId="2147483753"/>
            <pc:sldLayoutMk cId="23652496" sldId="2147483772"/>
          </pc:sldLayoutMkLst>
          <pc:picChg chg="del">
            <ac:chgData name="Inderpreet Uppal" userId="424deb32-369f-4bd5-aec2-d4a7366279d4" providerId="ADAL" clId="{850C420D-1A3B-4795-A557-A7BC2DEF5D1B}" dt="2023-02-22T10:14:39.147" v="7" actId="478"/>
            <ac:picMkLst>
              <pc:docMk/>
              <pc:sldMasterMk cId="281833321" sldId="2147483753"/>
              <pc:sldLayoutMk cId="23652496" sldId="2147483772"/>
              <ac:picMk id="6" creationId="{AA15FF5A-B852-44EF-9A37-079038CE3F1F}"/>
            </ac:picMkLst>
          </pc:picChg>
          <pc:picChg chg="del">
            <ac:chgData name="Inderpreet Uppal" userId="424deb32-369f-4bd5-aec2-d4a7366279d4" providerId="ADAL" clId="{850C420D-1A3B-4795-A557-A7BC2DEF5D1B}" dt="2023-02-22T10:15:50.281" v="49" actId="478"/>
            <ac:picMkLst>
              <pc:docMk/>
              <pc:sldMasterMk cId="281833321" sldId="2147483753"/>
              <pc:sldLayoutMk cId="23652496" sldId="2147483772"/>
              <ac:picMk id="11" creationId="{9F11E80B-F27F-44E6-9F7A-29521156897B}"/>
            </ac:picMkLst>
          </pc:picChg>
          <pc:picChg chg="del mod">
            <ac:chgData name="Inderpreet Uppal" userId="424deb32-369f-4bd5-aec2-d4a7366279d4" providerId="ADAL" clId="{850C420D-1A3B-4795-A557-A7BC2DEF5D1B}" dt="2023-02-22T10:14:38.420" v="6" actId="478"/>
            <ac:picMkLst>
              <pc:docMk/>
              <pc:sldMasterMk cId="281833321" sldId="2147483753"/>
              <pc:sldLayoutMk cId="23652496" sldId="2147483772"/>
              <ac:picMk id="12" creationId="{45856C12-92E8-494E-8DB7-410F7580382A}"/>
            </ac:picMkLst>
          </pc:picChg>
          <pc:picChg chg="del">
            <ac:chgData name="Inderpreet Uppal" userId="424deb32-369f-4bd5-aec2-d4a7366279d4" providerId="ADAL" clId="{850C420D-1A3B-4795-A557-A7BC2DEF5D1B}" dt="2023-02-22T10:14:37.847" v="5" actId="478"/>
            <ac:picMkLst>
              <pc:docMk/>
              <pc:sldMasterMk cId="281833321" sldId="2147483753"/>
              <pc:sldLayoutMk cId="23652496" sldId="2147483772"/>
              <ac:picMk id="13" creationId="{91325D16-B1BD-4085-A6AF-26F4046002D5}"/>
            </ac:picMkLst>
          </pc:picChg>
        </pc:sldLayoutChg>
        <pc:sldLayoutChg chg="delSp mod">
          <pc:chgData name="Inderpreet Uppal" userId="424deb32-369f-4bd5-aec2-d4a7366279d4" providerId="ADAL" clId="{850C420D-1A3B-4795-A557-A7BC2DEF5D1B}" dt="2023-02-22T10:15:53.993" v="52" actId="478"/>
          <pc:sldLayoutMkLst>
            <pc:docMk/>
            <pc:sldMasterMk cId="281833321" sldId="2147483753"/>
            <pc:sldLayoutMk cId="1640667135" sldId="2147483773"/>
          </pc:sldLayoutMkLst>
          <pc:picChg chg="del">
            <ac:chgData name="Inderpreet Uppal" userId="424deb32-369f-4bd5-aec2-d4a7366279d4" providerId="ADAL" clId="{850C420D-1A3B-4795-A557-A7BC2DEF5D1B}" dt="2023-02-22T10:15:52.626" v="50" actId="478"/>
            <ac:picMkLst>
              <pc:docMk/>
              <pc:sldMasterMk cId="281833321" sldId="2147483753"/>
              <pc:sldLayoutMk cId="1640667135" sldId="2147483773"/>
              <ac:picMk id="7" creationId="{0637A507-AD96-4D65-92A8-C4F9556513F3}"/>
            </ac:picMkLst>
          </pc:picChg>
          <pc:picChg chg="del">
            <ac:chgData name="Inderpreet Uppal" userId="424deb32-369f-4bd5-aec2-d4a7366279d4" providerId="ADAL" clId="{850C420D-1A3B-4795-A557-A7BC2DEF5D1B}" dt="2023-02-22T10:15:53.193" v="51" actId="478"/>
            <ac:picMkLst>
              <pc:docMk/>
              <pc:sldMasterMk cId="281833321" sldId="2147483753"/>
              <pc:sldLayoutMk cId="1640667135" sldId="2147483773"/>
              <ac:picMk id="11" creationId="{9F11E80B-F27F-44E6-9F7A-29521156897B}"/>
            </ac:picMkLst>
          </pc:picChg>
          <pc:picChg chg="del">
            <ac:chgData name="Inderpreet Uppal" userId="424deb32-369f-4bd5-aec2-d4a7366279d4" providerId="ADAL" clId="{850C420D-1A3B-4795-A557-A7BC2DEF5D1B}" dt="2023-02-22T10:15:53.993" v="52" actId="478"/>
            <ac:picMkLst>
              <pc:docMk/>
              <pc:sldMasterMk cId="281833321" sldId="2147483753"/>
              <pc:sldLayoutMk cId="1640667135" sldId="2147483773"/>
              <ac:picMk id="12" creationId="{45856C12-92E8-494E-8DB7-410F7580382A}"/>
            </ac:picMkLst>
          </pc:picChg>
          <pc:picChg chg="del">
            <ac:chgData name="Inderpreet Uppal" userId="424deb32-369f-4bd5-aec2-d4a7366279d4" providerId="ADAL" clId="{850C420D-1A3B-4795-A557-A7BC2DEF5D1B}" dt="2023-02-22T10:14:34.803" v="3" actId="478"/>
            <ac:picMkLst>
              <pc:docMk/>
              <pc:sldMasterMk cId="281833321" sldId="2147483753"/>
              <pc:sldLayoutMk cId="1640667135" sldId="2147483773"/>
              <ac:picMk id="13" creationId="{91325D16-B1BD-4085-A6AF-26F4046002D5}"/>
            </ac:picMkLst>
          </pc:picChg>
        </pc:sldLayoutChg>
      </pc:sldMasterChg>
      <pc:sldMasterChg chg="delSp mod modSldLayout">
        <pc:chgData name="Inderpreet Uppal" userId="424deb32-369f-4bd5-aec2-d4a7366279d4" providerId="ADAL" clId="{850C420D-1A3B-4795-A557-A7BC2DEF5D1B}" dt="2023-02-22T10:17:04.880" v="87" actId="478"/>
        <pc:sldMasterMkLst>
          <pc:docMk/>
          <pc:sldMasterMk cId="1153916865" sldId="2147483765"/>
        </pc:sldMasterMkLst>
        <pc:picChg chg="del">
          <ac:chgData name="Inderpreet Uppal" userId="424deb32-369f-4bd5-aec2-d4a7366279d4" providerId="ADAL" clId="{850C420D-1A3B-4795-A557-A7BC2DEF5D1B}" dt="2023-02-22T10:15:32.579" v="40" actId="478"/>
          <ac:picMkLst>
            <pc:docMk/>
            <pc:sldMasterMk cId="1153916865" sldId="2147483765"/>
            <ac:picMk id="13" creationId="{43C9EFB8-E25C-4FA1-AD7F-991407C0C8DC}"/>
          </ac:picMkLst>
        </pc:picChg>
        <pc:picChg chg="del">
          <ac:chgData name="Inderpreet Uppal" userId="424deb32-369f-4bd5-aec2-d4a7366279d4" providerId="ADAL" clId="{850C420D-1A3B-4795-A557-A7BC2DEF5D1B}" dt="2023-02-22T10:15:31.545" v="39" actId="478"/>
          <ac:picMkLst>
            <pc:docMk/>
            <pc:sldMasterMk cId="1153916865" sldId="2147483765"/>
            <ac:picMk id="14" creationId="{CBDBA69D-4282-47CC-ADCD-A334E690F0EE}"/>
          </ac:picMkLst>
        </pc:picChg>
        <pc:sldLayoutChg chg="delSp mod">
          <pc:chgData name="Inderpreet Uppal" userId="424deb32-369f-4bd5-aec2-d4a7366279d4" providerId="ADAL" clId="{850C420D-1A3B-4795-A557-A7BC2DEF5D1B}" dt="2023-02-22T10:17:04.880" v="87" actId="478"/>
          <pc:sldLayoutMkLst>
            <pc:docMk/>
            <pc:sldMasterMk cId="1153916865" sldId="2147483765"/>
            <pc:sldLayoutMk cId="1066004954" sldId="2147483766"/>
          </pc:sldLayoutMkLst>
          <pc:spChg chg="del">
            <ac:chgData name="Inderpreet Uppal" userId="424deb32-369f-4bd5-aec2-d4a7366279d4" providerId="ADAL" clId="{850C420D-1A3B-4795-A557-A7BC2DEF5D1B}" dt="2023-02-22T10:17:04.880" v="87" actId="478"/>
            <ac:spMkLst>
              <pc:docMk/>
              <pc:sldMasterMk cId="1153916865" sldId="2147483765"/>
              <pc:sldLayoutMk cId="1066004954" sldId="2147483766"/>
              <ac:spMk id="10" creationId="{7710CC90-B540-498E-B5F0-A6185233F61B}"/>
            </ac:spMkLst>
          </pc:spChg>
          <pc:spChg chg="del">
            <ac:chgData name="Inderpreet Uppal" userId="424deb32-369f-4bd5-aec2-d4a7366279d4" providerId="ADAL" clId="{850C420D-1A3B-4795-A557-A7BC2DEF5D1B}" dt="2023-02-22T10:17:04.880" v="87" actId="478"/>
            <ac:spMkLst>
              <pc:docMk/>
              <pc:sldMasterMk cId="1153916865" sldId="2147483765"/>
              <pc:sldLayoutMk cId="1066004954" sldId="2147483766"/>
              <ac:spMk id="11" creationId="{279733D6-26F3-4435-9800-660FFEEC0765}"/>
            </ac:spMkLst>
          </pc:spChg>
          <pc:picChg chg="del">
            <ac:chgData name="Inderpreet Uppal" userId="424deb32-369f-4bd5-aec2-d4a7366279d4" providerId="ADAL" clId="{850C420D-1A3B-4795-A557-A7BC2DEF5D1B}" dt="2023-02-22T10:15:02.733" v="21" actId="478"/>
            <ac:picMkLst>
              <pc:docMk/>
              <pc:sldMasterMk cId="1153916865" sldId="2147483765"/>
              <pc:sldLayoutMk cId="1066004954" sldId="2147483766"/>
              <ac:picMk id="12" creationId="{3A31BAA8-5EDD-4A50-A64F-0C7089991589}"/>
            </ac:picMkLst>
          </pc:picChg>
        </pc:sldLayoutChg>
        <pc:sldLayoutChg chg="delSp mod">
          <pc:chgData name="Inderpreet Uppal" userId="424deb32-369f-4bd5-aec2-d4a7366279d4" providerId="ADAL" clId="{850C420D-1A3B-4795-A557-A7BC2DEF5D1B}" dt="2023-02-22T10:17:01.394" v="86" actId="478"/>
          <pc:sldLayoutMkLst>
            <pc:docMk/>
            <pc:sldMasterMk cId="1153916865" sldId="2147483765"/>
            <pc:sldLayoutMk cId="4071921360" sldId="2147483767"/>
          </pc:sldLayoutMkLst>
          <pc:spChg chg="del">
            <ac:chgData name="Inderpreet Uppal" userId="424deb32-369f-4bd5-aec2-d4a7366279d4" providerId="ADAL" clId="{850C420D-1A3B-4795-A557-A7BC2DEF5D1B}" dt="2023-02-22T10:17:01.394" v="86" actId="478"/>
            <ac:spMkLst>
              <pc:docMk/>
              <pc:sldMasterMk cId="1153916865" sldId="2147483765"/>
              <pc:sldLayoutMk cId="4071921360" sldId="2147483767"/>
              <ac:spMk id="6" creationId="{B768DB26-6A19-452A-8A19-C79DE90C90F9}"/>
            </ac:spMkLst>
          </pc:spChg>
          <pc:spChg chg="del">
            <ac:chgData name="Inderpreet Uppal" userId="424deb32-369f-4bd5-aec2-d4a7366279d4" providerId="ADAL" clId="{850C420D-1A3B-4795-A557-A7BC2DEF5D1B}" dt="2023-02-22T10:17:01.394" v="86" actId="478"/>
            <ac:spMkLst>
              <pc:docMk/>
              <pc:sldMasterMk cId="1153916865" sldId="2147483765"/>
              <pc:sldLayoutMk cId="4071921360" sldId="2147483767"/>
              <ac:spMk id="7" creationId="{F0495FDE-E500-4CA2-A1CD-8C31C801B077}"/>
            </ac:spMkLst>
          </pc:spChg>
          <pc:spChg chg="del">
            <ac:chgData name="Inderpreet Uppal" userId="424deb32-369f-4bd5-aec2-d4a7366279d4" providerId="ADAL" clId="{850C420D-1A3B-4795-A557-A7BC2DEF5D1B}" dt="2023-02-22T10:17:01.394" v="86" actId="478"/>
            <ac:spMkLst>
              <pc:docMk/>
              <pc:sldMasterMk cId="1153916865" sldId="2147483765"/>
              <pc:sldLayoutMk cId="4071921360" sldId="2147483767"/>
              <ac:spMk id="11" creationId="{2A0715FE-74CD-4340-882E-76ABB19CC0BB}"/>
            </ac:spMkLst>
          </pc:spChg>
          <pc:picChg chg="del">
            <ac:chgData name="Inderpreet Uppal" userId="424deb32-369f-4bd5-aec2-d4a7366279d4" providerId="ADAL" clId="{850C420D-1A3B-4795-A557-A7BC2DEF5D1B}" dt="2023-02-22T10:15:00.895" v="20" actId="478"/>
            <ac:picMkLst>
              <pc:docMk/>
              <pc:sldMasterMk cId="1153916865" sldId="2147483765"/>
              <pc:sldLayoutMk cId="4071921360" sldId="2147483767"/>
              <ac:picMk id="14" creationId="{12F698E5-F863-4708-ABD6-18681E3C7712}"/>
            </ac:picMkLst>
          </pc:picChg>
        </pc:sldLayoutChg>
        <pc:sldLayoutChg chg="delSp mod">
          <pc:chgData name="Inderpreet Uppal" userId="424deb32-369f-4bd5-aec2-d4a7366279d4" providerId="ADAL" clId="{850C420D-1A3B-4795-A557-A7BC2DEF5D1B}" dt="2023-02-22T10:16:54.952" v="84" actId="478"/>
          <pc:sldLayoutMkLst>
            <pc:docMk/>
            <pc:sldMasterMk cId="1153916865" sldId="2147483765"/>
            <pc:sldLayoutMk cId="1866869883" sldId="2147483768"/>
          </pc:sldLayoutMkLst>
          <pc:spChg chg="del">
            <ac:chgData name="Inderpreet Uppal" userId="424deb32-369f-4bd5-aec2-d4a7366279d4" providerId="ADAL" clId="{850C420D-1A3B-4795-A557-A7BC2DEF5D1B}" dt="2023-02-22T10:15:36.879" v="42" actId="478"/>
            <ac:spMkLst>
              <pc:docMk/>
              <pc:sldMasterMk cId="1153916865" sldId="2147483765"/>
              <pc:sldLayoutMk cId="1866869883" sldId="2147483768"/>
              <ac:spMk id="5" creationId="{704EFBA3-73C8-408D-99CE-FB72F677881C}"/>
            </ac:spMkLst>
          </pc:spChg>
          <pc:spChg chg="del">
            <ac:chgData name="Inderpreet Uppal" userId="424deb32-369f-4bd5-aec2-d4a7366279d4" providerId="ADAL" clId="{850C420D-1A3B-4795-A557-A7BC2DEF5D1B}" dt="2023-02-22T10:16:54.952" v="84" actId="478"/>
            <ac:spMkLst>
              <pc:docMk/>
              <pc:sldMasterMk cId="1153916865" sldId="2147483765"/>
              <pc:sldLayoutMk cId="1866869883" sldId="2147483768"/>
              <ac:spMk id="10" creationId="{AFF587A7-98D2-4025-B03E-1DE1E1B9C800}"/>
            </ac:spMkLst>
          </pc:spChg>
          <pc:picChg chg="del">
            <ac:chgData name="Inderpreet Uppal" userId="424deb32-369f-4bd5-aec2-d4a7366279d4" providerId="ADAL" clId="{850C420D-1A3B-4795-A557-A7BC2DEF5D1B}" dt="2023-02-22T10:14:58.250" v="19" actId="478"/>
            <ac:picMkLst>
              <pc:docMk/>
              <pc:sldMasterMk cId="1153916865" sldId="2147483765"/>
              <pc:sldLayoutMk cId="1866869883" sldId="2147483768"/>
              <ac:picMk id="4" creationId="{52B2C5D6-B9D4-43C7-B434-D79BC6623833}"/>
            </ac:picMkLst>
          </pc:picChg>
          <pc:picChg chg="del">
            <ac:chgData name="Inderpreet Uppal" userId="424deb32-369f-4bd5-aec2-d4a7366279d4" providerId="ADAL" clId="{850C420D-1A3B-4795-A557-A7BC2DEF5D1B}" dt="2023-02-22T10:15:35.697" v="41" actId="478"/>
            <ac:picMkLst>
              <pc:docMk/>
              <pc:sldMasterMk cId="1153916865" sldId="2147483765"/>
              <pc:sldLayoutMk cId="1866869883" sldId="2147483768"/>
              <ac:picMk id="6" creationId="{F2DE32A6-3985-4186-9F7C-1FFE30530E97}"/>
            </ac:picMkLst>
          </pc:picChg>
          <pc:picChg chg="del">
            <ac:chgData name="Inderpreet Uppal" userId="424deb32-369f-4bd5-aec2-d4a7366279d4" providerId="ADAL" clId="{850C420D-1A3B-4795-A557-A7BC2DEF5D1B}" dt="2023-02-22T10:14:57.393" v="18" actId="478"/>
            <ac:picMkLst>
              <pc:docMk/>
              <pc:sldMasterMk cId="1153916865" sldId="2147483765"/>
              <pc:sldLayoutMk cId="1866869883" sldId="2147483768"/>
              <ac:picMk id="9" creationId="{91A3362F-18A1-4ACF-B720-0282865E5DC7}"/>
            </ac:picMkLst>
          </pc:picChg>
        </pc:sldLayoutChg>
        <pc:sldLayoutChg chg="delSp mod">
          <pc:chgData name="Inderpreet Uppal" userId="424deb32-369f-4bd5-aec2-d4a7366279d4" providerId="ADAL" clId="{850C420D-1A3B-4795-A557-A7BC2DEF5D1B}" dt="2023-02-22T10:16:57.117" v="85" actId="478"/>
          <pc:sldLayoutMkLst>
            <pc:docMk/>
            <pc:sldMasterMk cId="1153916865" sldId="2147483765"/>
            <pc:sldLayoutMk cId="3796534732" sldId="2147483769"/>
          </pc:sldLayoutMkLst>
          <pc:spChg chg="del">
            <ac:chgData name="Inderpreet Uppal" userId="424deb32-369f-4bd5-aec2-d4a7366279d4" providerId="ADAL" clId="{850C420D-1A3B-4795-A557-A7BC2DEF5D1B}" dt="2023-02-22T10:16:51.566" v="83" actId="478"/>
            <ac:spMkLst>
              <pc:docMk/>
              <pc:sldMasterMk cId="1153916865" sldId="2147483765"/>
              <pc:sldLayoutMk cId="3796534732" sldId="2147483769"/>
              <ac:spMk id="7" creationId="{71302C9C-AB12-4CD7-82EF-C2FBFD359BC5}"/>
            </ac:spMkLst>
          </pc:spChg>
          <pc:spChg chg="del">
            <ac:chgData name="Inderpreet Uppal" userId="424deb32-369f-4bd5-aec2-d4a7366279d4" providerId="ADAL" clId="{850C420D-1A3B-4795-A557-A7BC2DEF5D1B}" dt="2023-02-22T10:16:57.117" v="85" actId="478"/>
            <ac:spMkLst>
              <pc:docMk/>
              <pc:sldMasterMk cId="1153916865" sldId="2147483765"/>
              <pc:sldLayoutMk cId="3796534732" sldId="2147483769"/>
              <ac:spMk id="9" creationId="{7713D274-A858-4272-AE34-05205777E12B}"/>
            </ac:spMkLst>
          </pc:spChg>
          <pc:picChg chg="del">
            <ac:chgData name="Inderpreet Uppal" userId="424deb32-369f-4bd5-aec2-d4a7366279d4" providerId="ADAL" clId="{850C420D-1A3B-4795-A557-A7BC2DEF5D1B}" dt="2023-02-22T10:14:53.832" v="16" actId="478"/>
            <ac:picMkLst>
              <pc:docMk/>
              <pc:sldMasterMk cId="1153916865" sldId="2147483765"/>
              <pc:sldLayoutMk cId="3796534732" sldId="2147483769"/>
              <ac:picMk id="6" creationId="{858ABD7D-15FF-4476-BAB8-334D9D62A68F}"/>
            </ac:picMkLst>
          </pc:picChg>
          <pc:picChg chg="del">
            <ac:chgData name="Inderpreet Uppal" userId="424deb32-369f-4bd5-aec2-d4a7366279d4" providerId="ADAL" clId="{850C420D-1A3B-4795-A557-A7BC2DEF5D1B}" dt="2023-02-22T10:15:38.214" v="43" actId="478"/>
            <ac:picMkLst>
              <pc:docMk/>
              <pc:sldMasterMk cId="1153916865" sldId="2147483765"/>
              <pc:sldLayoutMk cId="3796534732" sldId="2147483769"/>
              <ac:picMk id="8" creationId="{BB12FDC7-39A7-4635-88CB-CEDCBADFA48B}"/>
            </ac:picMkLst>
          </pc:picChg>
          <pc:picChg chg="del">
            <ac:chgData name="Inderpreet Uppal" userId="424deb32-369f-4bd5-aec2-d4a7366279d4" providerId="ADAL" clId="{850C420D-1A3B-4795-A557-A7BC2DEF5D1B}" dt="2023-02-22T10:14:54.456" v="17" actId="478"/>
            <ac:picMkLst>
              <pc:docMk/>
              <pc:sldMasterMk cId="1153916865" sldId="2147483765"/>
              <pc:sldLayoutMk cId="3796534732" sldId="2147483769"/>
              <ac:picMk id="10" creationId="{D01E7ED8-2202-483B-815A-AC5754580EF6}"/>
            </ac:picMkLst>
          </pc:picChg>
        </pc:sldLayoutChg>
        <pc:sldLayoutChg chg="delSp mod">
          <pc:chgData name="Inderpreet Uppal" userId="424deb32-369f-4bd5-aec2-d4a7366279d4" providerId="ADAL" clId="{850C420D-1A3B-4795-A557-A7BC2DEF5D1B}" dt="2023-02-22T10:16:48.790" v="82" actId="478"/>
          <pc:sldLayoutMkLst>
            <pc:docMk/>
            <pc:sldMasterMk cId="1153916865" sldId="2147483765"/>
            <pc:sldLayoutMk cId="79529092" sldId="2147483770"/>
          </pc:sldLayoutMkLst>
          <pc:spChg chg="del">
            <ac:chgData name="Inderpreet Uppal" userId="424deb32-369f-4bd5-aec2-d4a7366279d4" providerId="ADAL" clId="{850C420D-1A3B-4795-A557-A7BC2DEF5D1B}" dt="2023-02-22T10:16:44.185" v="80" actId="478"/>
            <ac:spMkLst>
              <pc:docMk/>
              <pc:sldMasterMk cId="1153916865" sldId="2147483765"/>
              <pc:sldLayoutMk cId="79529092" sldId="2147483770"/>
              <ac:spMk id="2" creationId="{08A0D0A8-387B-456F-823C-6335DBFC8506}"/>
            </ac:spMkLst>
          </pc:spChg>
          <pc:spChg chg="del">
            <ac:chgData name="Inderpreet Uppal" userId="424deb32-369f-4bd5-aec2-d4a7366279d4" providerId="ADAL" clId="{850C420D-1A3B-4795-A557-A7BC2DEF5D1B}" dt="2023-02-22T10:16:41.663" v="77" actId="478"/>
            <ac:spMkLst>
              <pc:docMk/>
              <pc:sldMasterMk cId="1153916865" sldId="2147483765"/>
              <pc:sldLayoutMk cId="79529092" sldId="2147483770"/>
              <ac:spMk id="8" creationId="{6BDB342D-371E-47DA-8EA7-DFC7D5E5758C}"/>
            </ac:spMkLst>
          </pc:spChg>
          <pc:spChg chg="del">
            <ac:chgData name="Inderpreet Uppal" userId="424deb32-369f-4bd5-aec2-d4a7366279d4" providerId="ADAL" clId="{850C420D-1A3B-4795-A557-A7BC2DEF5D1B}" dt="2023-02-22T10:16:42.815" v="78" actId="478"/>
            <ac:spMkLst>
              <pc:docMk/>
              <pc:sldMasterMk cId="1153916865" sldId="2147483765"/>
              <pc:sldLayoutMk cId="79529092" sldId="2147483770"/>
              <ac:spMk id="9" creationId="{7B78F57C-1880-4BC3-921E-B448E19D2514}"/>
            </ac:spMkLst>
          </pc:spChg>
          <pc:spChg chg="del">
            <ac:chgData name="Inderpreet Uppal" userId="424deb32-369f-4bd5-aec2-d4a7366279d4" providerId="ADAL" clId="{850C420D-1A3B-4795-A557-A7BC2DEF5D1B}" dt="2023-02-22T10:16:43.520" v="79" actId="478"/>
            <ac:spMkLst>
              <pc:docMk/>
              <pc:sldMasterMk cId="1153916865" sldId="2147483765"/>
              <pc:sldLayoutMk cId="79529092" sldId="2147483770"/>
              <ac:spMk id="13" creationId="{EB885E73-6ADB-4290-9661-669DCFC83275}"/>
            </ac:spMkLst>
          </pc:spChg>
          <pc:spChg chg="del">
            <ac:chgData name="Inderpreet Uppal" userId="424deb32-369f-4bd5-aec2-d4a7366279d4" providerId="ADAL" clId="{850C420D-1A3B-4795-A557-A7BC2DEF5D1B}" dt="2023-02-22T10:16:46.081" v="81" actId="478"/>
            <ac:spMkLst>
              <pc:docMk/>
              <pc:sldMasterMk cId="1153916865" sldId="2147483765"/>
              <pc:sldLayoutMk cId="79529092" sldId="2147483770"/>
              <ac:spMk id="14" creationId="{A21C956C-D56B-41AC-A2F7-A6898248CFE8}"/>
            </ac:spMkLst>
          </pc:spChg>
          <pc:spChg chg="del">
            <ac:chgData name="Inderpreet Uppal" userId="424deb32-369f-4bd5-aec2-d4a7366279d4" providerId="ADAL" clId="{850C420D-1A3B-4795-A557-A7BC2DEF5D1B}" dt="2023-02-22T10:16:48.790" v="82" actId="478"/>
            <ac:spMkLst>
              <pc:docMk/>
              <pc:sldMasterMk cId="1153916865" sldId="2147483765"/>
              <pc:sldLayoutMk cId="79529092" sldId="2147483770"/>
              <ac:spMk id="15" creationId="{6582BBF3-5424-4376-99EA-169EACFC588D}"/>
            </ac:spMkLst>
          </pc:spChg>
          <pc:spChg chg="del">
            <ac:chgData name="Inderpreet Uppal" userId="424deb32-369f-4bd5-aec2-d4a7366279d4" providerId="ADAL" clId="{850C420D-1A3B-4795-A557-A7BC2DEF5D1B}" dt="2023-02-22T10:16:46.081" v="81" actId="478"/>
            <ac:spMkLst>
              <pc:docMk/>
              <pc:sldMasterMk cId="1153916865" sldId="2147483765"/>
              <pc:sldLayoutMk cId="79529092" sldId="2147483770"/>
              <ac:spMk id="18" creationId="{C840DD6E-CCC3-4AEB-9E19-5BE3CCFF4883}"/>
            </ac:spMkLst>
          </pc:spChg>
          <pc:picChg chg="del">
            <ac:chgData name="Inderpreet Uppal" userId="424deb32-369f-4bd5-aec2-d4a7366279d4" providerId="ADAL" clId="{850C420D-1A3B-4795-A557-A7BC2DEF5D1B}" dt="2023-02-22T10:14:52.717" v="15" actId="478"/>
            <ac:picMkLst>
              <pc:docMk/>
              <pc:sldMasterMk cId="1153916865" sldId="2147483765"/>
              <pc:sldLayoutMk cId="79529092" sldId="2147483770"/>
              <ac:picMk id="10" creationId="{68BB2294-0141-4380-A784-8D210019D592}"/>
            </ac:picMkLst>
          </pc:picChg>
        </pc:sldLayoutChg>
      </pc:sldMasterChg>
      <pc:sldMasterChg chg="modSldLayout">
        <pc:chgData name="Inderpreet Uppal" userId="424deb32-369f-4bd5-aec2-d4a7366279d4" providerId="ADAL" clId="{850C420D-1A3B-4795-A557-A7BC2DEF5D1B}" dt="2023-02-22T10:16:35.171" v="76" actId="478"/>
        <pc:sldMasterMkLst>
          <pc:docMk/>
          <pc:sldMasterMk cId="1202078779" sldId="2147483778"/>
        </pc:sldMasterMkLst>
        <pc:sldLayoutChg chg="delSp mod">
          <pc:chgData name="Inderpreet Uppal" userId="424deb32-369f-4bd5-aec2-d4a7366279d4" providerId="ADAL" clId="{850C420D-1A3B-4795-A557-A7BC2DEF5D1B}" dt="2023-02-22T10:16:35.171" v="76" actId="478"/>
          <pc:sldLayoutMkLst>
            <pc:docMk/>
            <pc:sldMasterMk cId="1202078779" sldId="2147483778"/>
            <pc:sldLayoutMk cId="3910668058" sldId="2147483790"/>
          </pc:sldLayoutMkLst>
          <pc:spChg chg="del">
            <ac:chgData name="Inderpreet Uppal" userId="424deb32-369f-4bd5-aec2-d4a7366279d4" providerId="ADAL" clId="{850C420D-1A3B-4795-A557-A7BC2DEF5D1B}" dt="2023-02-22T10:16:34.772" v="75" actId="478"/>
            <ac:spMkLst>
              <pc:docMk/>
              <pc:sldMasterMk cId="1202078779" sldId="2147483778"/>
              <pc:sldLayoutMk cId="3910668058" sldId="2147483790"/>
              <ac:spMk id="6" creationId="{4A8CC9EC-4DBF-4141-AE76-983B2A0426B3}"/>
            </ac:spMkLst>
          </pc:spChg>
          <pc:picChg chg="del">
            <ac:chgData name="Inderpreet Uppal" userId="424deb32-369f-4bd5-aec2-d4a7366279d4" providerId="ADAL" clId="{850C420D-1A3B-4795-A557-A7BC2DEF5D1B}" dt="2023-02-22T10:16:33.206" v="73" actId="478"/>
            <ac:picMkLst>
              <pc:docMk/>
              <pc:sldMasterMk cId="1202078779" sldId="2147483778"/>
              <pc:sldLayoutMk cId="3910668058" sldId="2147483790"/>
              <ac:picMk id="8" creationId="{D6A68CD4-F2B1-4847-BD6F-3046AE6DB5EC}"/>
            </ac:picMkLst>
          </pc:picChg>
          <pc:picChg chg="del">
            <ac:chgData name="Inderpreet Uppal" userId="424deb32-369f-4bd5-aec2-d4a7366279d4" providerId="ADAL" clId="{850C420D-1A3B-4795-A557-A7BC2DEF5D1B}" dt="2023-02-22T10:16:33.725" v="74" actId="478"/>
            <ac:picMkLst>
              <pc:docMk/>
              <pc:sldMasterMk cId="1202078779" sldId="2147483778"/>
              <pc:sldLayoutMk cId="3910668058" sldId="2147483790"/>
              <ac:picMk id="9" creationId="{693AD164-87FB-40E2-A1BF-EC26E3A929D0}"/>
            </ac:picMkLst>
          </pc:picChg>
          <pc:picChg chg="del">
            <ac:chgData name="Inderpreet Uppal" userId="424deb32-369f-4bd5-aec2-d4a7366279d4" providerId="ADAL" clId="{850C420D-1A3B-4795-A557-A7BC2DEF5D1B}" dt="2023-02-22T10:16:35.171" v="76" actId="478"/>
            <ac:picMkLst>
              <pc:docMk/>
              <pc:sldMasterMk cId="1202078779" sldId="2147483778"/>
              <pc:sldLayoutMk cId="3910668058" sldId="2147483790"/>
              <ac:picMk id="10" creationId="{3912E013-4D99-4269-A84F-0E759B2AD679}"/>
            </ac:picMkLst>
          </pc:picChg>
          <pc:picChg chg="del">
            <ac:chgData name="Inderpreet Uppal" userId="424deb32-369f-4bd5-aec2-d4a7366279d4" providerId="ADAL" clId="{850C420D-1A3B-4795-A557-A7BC2DEF5D1B}" dt="2023-02-22T10:14:26.072" v="1" actId="478"/>
            <ac:picMkLst>
              <pc:docMk/>
              <pc:sldMasterMk cId="1202078779" sldId="2147483778"/>
              <pc:sldLayoutMk cId="3910668058" sldId="2147483790"/>
              <ac:picMk id="11" creationId="{3AD468BE-5F33-4C2D-A115-E75A25E8E1EC}"/>
            </ac:picMkLst>
          </pc:picChg>
        </pc:sldLayoutChg>
      </pc:sldMasterChg>
      <pc:sldMasterChg chg="del delSldLayout modSldLayout">
        <pc:chgData name="Inderpreet Uppal" userId="424deb32-369f-4bd5-aec2-d4a7366279d4" providerId="ADAL" clId="{850C420D-1A3B-4795-A557-A7BC2DEF5D1B}" dt="2023-02-22T10:26:31.791" v="135" actId="47"/>
        <pc:sldMasterMkLst>
          <pc:docMk/>
          <pc:sldMasterMk cId="231215464" sldId="2147483803"/>
        </pc:sldMasterMkLst>
        <pc:sldLayoutChg chg="del">
          <pc:chgData name="Inderpreet Uppal" userId="424deb32-369f-4bd5-aec2-d4a7366279d4" providerId="ADAL" clId="{850C420D-1A3B-4795-A557-A7BC2DEF5D1B}" dt="2023-02-22T10:26:31.791" v="135" actId="47"/>
          <pc:sldLayoutMkLst>
            <pc:docMk/>
            <pc:sldMasterMk cId="231215464" sldId="2147483803"/>
            <pc:sldLayoutMk cId="3835005033" sldId="2147483804"/>
          </pc:sldLayoutMkLst>
        </pc:sldLayoutChg>
        <pc:sldLayoutChg chg="del">
          <pc:chgData name="Inderpreet Uppal" userId="424deb32-369f-4bd5-aec2-d4a7366279d4" providerId="ADAL" clId="{850C420D-1A3B-4795-A557-A7BC2DEF5D1B}" dt="2023-02-22T10:26:31.791" v="135" actId="47"/>
          <pc:sldLayoutMkLst>
            <pc:docMk/>
            <pc:sldMasterMk cId="231215464" sldId="2147483803"/>
            <pc:sldLayoutMk cId="2984262891" sldId="2147483805"/>
          </pc:sldLayoutMkLst>
        </pc:sldLayoutChg>
        <pc:sldLayoutChg chg="del">
          <pc:chgData name="Inderpreet Uppal" userId="424deb32-369f-4bd5-aec2-d4a7366279d4" providerId="ADAL" clId="{850C420D-1A3B-4795-A557-A7BC2DEF5D1B}" dt="2023-02-22T10:26:31.791" v="135" actId="47"/>
          <pc:sldLayoutMkLst>
            <pc:docMk/>
            <pc:sldMasterMk cId="231215464" sldId="2147483803"/>
            <pc:sldLayoutMk cId="504275028" sldId="2147483806"/>
          </pc:sldLayoutMkLst>
        </pc:sldLayoutChg>
        <pc:sldLayoutChg chg="del">
          <pc:chgData name="Inderpreet Uppal" userId="424deb32-369f-4bd5-aec2-d4a7366279d4" providerId="ADAL" clId="{850C420D-1A3B-4795-A557-A7BC2DEF5D1B}" dt="2023-02-22T10:26:31.791" v="135" actId="47"/>
          <pc:sldLayoutMkLst>
            <pc:docMk/>
            <pc:sldMasterMk cId="231215464" sldId="2147483803"/>
            <pc:sldLayoutMk cId="3296253646" sldId="2147483807"/>
          </pc:sldLayoutMkLst>
        </pc:sldLayoutChg>
        <pc:sldLayoutChg chg="del">
          <pc:chgData name="Inderpreet Uppal" userId="424deb32-369f-4bd5-aec2-d4a7366279d4" providerId="ADAL" clId="{850C420D-1A3B-4795-A557-A7BC2DEF5D1B}" dt="2023-02-22T10:26:31.791" v="135" actId="47"/>
          <pc:sldLayoutMkLst>
            <pc:docMk/>
            <pc:sldMasterMk cId="231215464" sldId="2147483803"/>
            <pc:sldLayoutMk cId="1077932155" sldId="2147483808"/>
          </pc:sldLayoutMkLst>
        </pc:sldLayoutChg>
        <pc:sldLayoutChg chg="del">
          <pc:chgData name="Inderpreet Uppal" userId="424deb32-369f-4bd5-aec2-d4a7366279d4" providerId="ADAL" clId="{850C420D-1A3B-4795-A557-A7BC2DEF5D1B}" dt="2023-02-22T10:26:31.791" v="135" actId="47"/>
          <pc:sldLayoutMkLst>
            <pc:docMk/>
            <pc:sldMasterMk cId="231215464" sldId="2147483803"/>
            <pc:sldLayoutMk cId="1195007923" sldId="2147483809"/>
          </pc:sldLayoutMkLst>
        </pc:sldLayoutChg>
        <pc:sldLayoutChg chg="del">
          <pc:chgData name="Inderpreet Uppal" userId="424deb32-369f-4bd5-aec2-d4a7366279d4" providerId="ADAL" clId="{850C420D-1A3B-4795-A557-A7BC2DEF5D1B}" dt="2023-02-22T10:26:31.791" v="135" actId="47"/>
          <pc:sldLayoutMkLst>
            <pc:docMk/>
            <pc:sldMasterMk cId="231215464" sldId="2147483803"/>
            <pc:sldLayoutMk cId="3793417931" sldId="2147483810"/>
          </pc:sldLayoutMkLst>
        </pc:sldLayoutChg>
        <pc:sldLayoutChg chg="del">
          <pc:chgData name="Inderpreet Uppal" userId="424deb32-369f-4bd5-aec2-d4a7366279d4" providerId="ADAL" clId="{850C420D-1A3B-4795-A557-A7BC2DEF5D1B}" dt="2023-02-22T10:26:31.791" v="135" actId="47"/>
          <pc:sldLayoutMkLst>
            <pc:docMk/>
            <pc:sldMasterMk cId="231215464" sldId="2147483803"/>
            <pc:sldLayoutMk cId="2475487881" sldId="2147483811"/>
          </pc:sldLayoutMkLst>
        </pc:sldLayoutChg>
        <pc:sldLayoutChg chg="del">
          <pc:chgData name="Inderpreet Uppal" userId="424deb32-369f-4bd5-aec2-d4a7366279d4" providerId="ADAL" clId="{850C420D-1A3B-4795-A557-A7BC2DEF5D1B}" dt="2023-02-22T10:26:31.791" v="135" actId="47"/>
          <pc:sldLayoutMkLst>
            <pc:docMk/>
            <pc:sldMasterMk cId="231215464" sldId="2147483803"/>
            <pc:sldLayoutMk cId="3635618913" sldId="2147483812"/>
          </pc:sldLayoutMkLst>
        </pc:sldLayoutChg>
        <pc:sldLayoutChg chg="del">
          <pc:chgData name="Inderpreet Uppal" userId="424deb32-369f-4bd5-aec2-d4a7366279d4" providerId="ADAL" clId="{850C420D-1A3B-4795-A557-A7BC2DEF5D1B}" dt="2023-02-22T10:26:31.791" v="135" actId="47"/>
          <pc:sldLayoutMkLst>
            <pc:docMk/>
            <pc:sldMasterMk cId="231215464" sldId="2147483803"/>
            <pc:sldLayoutMk cId="1847363212" sldId="2147483813"/>
          </pc:sldLayoutMkLst>
        </pc:sldLayoutChg>
        <pc:sldLayoutChg chg="del">
          <pc:chgData name="Inderpreet Uppal" userId="424deb32-369f-4bd5-aec2-d4a7366279d4" providerId="ADAL" clId="{850C420D-1A3B-4795-A557-A7BC2DEF5D1B}" dt="2023-02-22T10:26:31.791" v="135" actId="47"/>
          <pc:sldLayoutMkLst>
            <pc:docMk/>
            <pc:sldMasterMk cId="231215464" sldId="2147483803"/>
            <pc:sldLayoutMk cId="1336984913" sldId="2147483814"/>
          </pc:sldLayoutMkLst>
        </pc:sldLayoutChg>
        <pc:sldLayoutChg chg="del setBg">
          <pc:chgData name="Inderpreet Uppal" userId="424deb32-369f-4bd5-aec2-d4a7366279d4" providerId="ADAL" clId="{850C420D-1A3B-4795-A557-A7BC2DEF5D1B}" dt="2023-02-22T10:26:30.784" v="134" actId="47"/>
          <pc:sldLayoutMkLst>
            <pc:docMk/>
            <pc:sldMasterMk cId="231215464" sldId="2147483803"/>
            <pc:sldLayoutMk cId="2582663484" sldId="2147483815"/>
          </pc:sldLayoutMkLst>
        </pc:sldLayoutChg>
        <pc:sldLayoutChg chg="del setBg">
          <pc:chgData name="Inderpreet Uppal" userId="424deb32-369f-4bd5-aec2-d4a7366279d4" providerId="ADAL" clId="{850C420D-1A3B-4795-A557-A7BC2DEF5D1B}" dt="2023-02-22T10:26:31.791" v="135" actId="47"/>
          <pc:sldLayoutMkLst>
            <pc:docMk/>
            <pc:sldMasterMk cId="231215464" sldId="2147483803"/>
            <pc:sldLayoutMk cId="2296147493" sldId="2147483816"/>
          </pc:sldLayoutMkLst>
        </pc:sldLayoutChg>
      </pc:sldMasterChg>
      <pc:sldMasterChg chg="delSp mod">
        <pc:chgData name="Inderpreet Uppal" userId="424deb32-369f-4bd5-aec2-d4a7366279d4" providerId="ADAL" clId="{850C420D-1A3B-4795-A557-A7BC2DEF5D1B}" dt="2023-02-22T11:17:45.632" v="326" actId="478"/>
        <pc:sldMasterMkLst>
          <pc:docMk/>
          <pc:sldMasterMk cId="967787824" sldId="2147483803"/>
        </pc:sldMasterMkLst>
        <pc:grpChg chg="del">
          <ac:chgData name="Inderpreet Uppal" userId="424deb32-369f-4bd5-aec2-d4a7366279d4" providerId="ADAL" clId="{850C420D-1A3B-4795-A557-A7BC2DEF5D1B}" dt="2023-02-22T11:17:45.632" v="326" actId="478"/>
          <ac:grpSpMkLst>
            <pc:docMk/>
            <pc:sldMasterMk cId="967787824" sldId="2147483803"/>
            <ac:grpSpMk id="32" creationId="{20EC5397-0AA3-7D4F-873E-268B70786A68}"/>
          </ac:grpSpMkLst>
        </pc:grpChg>
      </pc:sldMasterChg>
      <pc:sldMasterChg chg="delSp mod">
        <pc:chgData name="Inderpreet Uppal" userId="424deb32-369f-4bd5-aec2-d4a7366279d4" providerId="ADAL" clId="{850C420D-1A3B-4795-A557-A7BC2DEF5D1B}" dt="2023-02-22T11:20:28.552" v="431" actId="478"/>
        <pc:sldMasterMkLst>
          <pc:docMk/>
          <pc:sldMasterMk cId="904636810" sldId="2147483806"/>
        </pc:sldMasterMkLst>
        <pc:grpChg chg="del">
          <ac:chgData name="Inderpreet Uppal" userId="424deb32-369f-4bd5-aec2-d4a7366279d4" providerId="ADAL" clId="{850C420D-1A3B-4795-A557-A7BC2DEF5D1B}" dt="2023-02-22T11:20:28.552" v="431" actId="478"/>
          <ac:grpSpMkLst>
            <pc:docMk/>
            <pc:sldMasterMk cId="904636810" sldId="2147483806"/>
            <ac:grpSpMk id="32" creationId="{20EC5397-0AA3-7D4F-873E-268B70786A68}"/>
          </ac:grpSpMkLst>
        </pc:grpChg>
      </pc:sldMasterChg>
      <pc:sldMasterChg chg="delSp mod">
        <pc:chgData name="Inderpreet Uppal" userId="424deb32-369f-4bd5-aec2-d4a7366279d4" providerId="ADAL" clId="{850C420D-1A3B-4795-A557-A7BC2DEF5D1B}" dt="2023-02-22T11:24:43.476" v="511" actId="478"/>
        <pc:sldMasterMkLst>
          <pc:docMk/>
          <pc:sldMasterMk cId="3954706658" sldId="2147483809"/>
        </pc:sldMasterMkLst>
        <pc:grpChg chg="del">
          <ac:chgData name="Inderpreet Uppal" userId="424deb32-369f-4bd5-aec2-d4a7366279d4" providerId="ADAL" clId="{850C420D-1A3B-4795-A557-A7BC2DEF5D1B}" dt="2023-02-22T11:24:43.476" v="511" actId="478"/>
          <ac:grpSpMkLst>
            <pc:docMk/>
            <pc:sldMasterMk cId="3954706658" sldId="2147483809"/>
            <ac:grpSpMk id="32" creationId="{20EC5397-0AA3-7D4F-873E-268B70786A68}"/>
          </ac:grpSpMkLst>
        </pc:grpChg>
      </pc:sldMasterChg>
    </pc:docChg>
  </pc:docChgLst>
  <pc:docChgLst>
    <pc:chgData name="Inderpreet Uppal" userId="424deb32-369f-4bd5-aec2-d4a7366279d4" providerId="ADAL" clId="{9457C294-D468-4A60-A04D-6F28227D6978}"/>
    <pc:docChg chg="custSel addSld delSld modSld sldOrd">
      <pc:chgData name="Inderpreet Uppal" userId="424deb32-369f-4bd5-aec2-d4a7366279d4" providerId="ADAL" clId="{9457C294-D468-4A60-A04D-6F28227D6978}" dt="2023-11-22T11:38:40.928" v="804" actId="1076"/>
      <pc:docMkLst>
        <pc:docMk/>
      </pc:docMkLst>
      <pc:sldChg chg="modSp mod">
        <pc:chgData name="Inderpreet Uppal" userId="424deb32-369f-4bd5-aec2-d4a7366279d4" providerId="ADAL" clId="{9457C294-D468-4A60-A04D-6F28227D6978}" dt="2023-11-22T11:35:49.259" v="797" actId="255"/>
        <pc:sldMkLst>
          <pc:docMk/>
          <pc:sldMk cId="2959587894" sldId="290"/>
        </pc:sldMkLst>
        <pc:spChg chg="mod">
          <ac:chgData name="Inderpreet Uppal" userId="424deb32-369f-4bd5-aec2-d4a7366279d4" providerId="ADAL" clId="{9457C294-D468-4A60-A04D-6F28227D6978}" dt="2023-11-16T11:50:36.973" v="56" actId="20577"/>
          <ac:spMkLst>
            <pc:docMk/>
            <pc:sldMk cId="2959587894" sldId="290"/>
            <ac:spMk id="2" creationId="{3863190F-B3F3-9CCC-A5D4-849007B97371}"/>
          </ac:spMkLst>
        </pc:spChg>
        <pc:spChg chg="mod">
          <ac:chgData name="Inderpreet Uppal" userId="424deb32-369f-4bd5-aec2-d4a7366279d4" providerId="ADAL" clId="{9457C294-D468-4A60-A04D-6F28227D6978}" dt="2023-11-22T11:35:49.259" v="797" actId="255"/>
          <ac:spMkLst>
            <pc:docMk/>
            <pc:sldMk cId="2959587894" sldId="290"/>
            <ac:spMk id="8" creationId="{340BBFD1-46B6-3446-ABB3-B58FA0D6D3B6}"/>
          </ac:spMkLst>
        </pc:spChg>
      </pc:sldChg>
      <pc:sldChg chg="modSp mod">
        <pc:chgData name="Inderpreet Uppal" userId="424deb32-369f-4bd5-aec2-d4a7366279d4" providerId="ADAL" clId="{9457C294-D468-4A60-A04D-6F28227D6978}" dt="2023-11-16T11:50:39.656" v="57" actId="20577"/>
        <pc:sldMkLst>
          <pc:docMk/>
          <pc:sldMk cId="688539637" sldId="293"/>
        </pc:sldMkLst>
        <pc:spChg chg="mod">
          <ac:chgData name="Inderpreet Uppal" userId="424deb32-369f-4bd5-aec2-d4a7366279d4" providerId="ADAL" clId="{9457C294-D468-4A60-A04D-6F28227D6978}" dt="2023-11-16T11:50:39.656" v="57" actId="20577"/>
          <ac:spMkLst>
            <pc:docMk/>
            <pc:sldMk cId="688539637" sldId="293"/>
            <ac:spMk id="5" creationId="{742D5140-078E-1194-ED12-D467748C62D4}"/>
          </ac:spMkLst>
        </pc:spChg>
      </pc:sldChg>
      <pc:sldChg chg="modSp mod">
        <pc:chgData name="Inderpreet Uppal" userId="424deb32-369f-4bd5-aec2-d4a7366279d4" providerId="ADAL" clId="{9457C294-D468-4A60-A04D-6F28227D6978}" dt="2023-11-16T11:50:41.773" v="58" actId="20577"/>
        <pc:sldMkLst>
          <pc:docMk/>
          <pc:sldMk cId="1933723518" sldId="295"/>
        </pc:sldMkLst>
        <pc:spChg chg="mod">
          <ac:chgData name="Inderpreet Uppal" userId="424deb32-369f-4bd5-aec2-d4a7366279d4" providerId="ADAL" clId="{9457C294-D468-4A60-A04D-6F28227D6978}" dt="2023-11-16T11:50:41.773" v="58" actId="20577"/>
          <ac:spMkLst>
            <pc:docMk/>
            <pc:sldMk cId="1933723518" sldId="295"/>
            <ac:spMk id="8" creationId="{E3ABD919-D415-35BA-76D8-03A61F72E47C}"/>
          </ac:spMkLst>
        </pc:spChg>
      </pc:sldChg>
      <pc:sldChg chg="modSp mod">
        <pc:chgData name="Inderpreet Uppal" userId="424deb32-369f-4bd5-aec2-d4a7366279d4" providerId="ADAL" clId="{9457C294-D468-4A60-A04D-6F28227D6978}" dt="2023-11-16T11:50:44.229" v="59" actId="20577"/>
        <pc:sldMkLst>
          <pc:docMk/>
          <pc:sldMk cId="4040007769" sldId="297"/>
        </pc:sldMkLst>
        <pc:spChg chg="mod">
          <ac:chgData name="Inderpreet Uppal" userId="424deb32-369f-4bd5-aec2-d4a7366279d4" providerId="ADAL" clId="{9457C294-D468-4A60-A04D-6F28227D6978}" dt="2023-11-16T11:50:44.229" v="59" actId="20577"/>
          <ac:spMkLst>
            <pc:docMk/>
            <pc:sldMk cId="4040007769" sldId="297"/>
            <ac:spMk id="5" creationId="{6984383D-ACC8-5C47-82A1-0873CAD1DF09}"/>
          </ac:spMkLst>
        </pc:spChg>
      </pc:sldChg>
      <pc:sldChg chg="addSp delSp modSp mod">
        <pc:chgData name="Inderpreet Uppal" userId="424deb32-369f-4bd5-aec2-d4a7366279d4" providerId="ADAL" clId="{9457C294-D468-4A60-A04D-6F28227D6978}" dt="2023-11-22T11:30:10.162" v="607" actId="33524"/>
        <pc:sldMkLst>
          <pc:docMk/>
          <pc:sldMk cId="3402563462" sldId="317"/>
        </pc:sldMkLst>
        <pc:spChg chg="add del mod">
          <ac:chgData name="Inderpreet Uppal" userId="424deb32-369f-4bd5-aec2-d4a7366279d4" providerId="ADAL" clId="{9457C294-D468-4A60-A04D-6F28227D6978}" dt="2023-11-22T11:29:19.465" v="588" actId="478"/>
          <ac:spMkLst>
            <pc:docMk/>
            <pc:sldMk cId="3402563462" sldId="317"/>
            <ac:spMk id="2" creationId="{7623D64E-82AB-5BA7-EA65-AF5B4E39283C}"/>
          </ac:spMkLst>
        </pc:spChg>
        <pc:spChg chg="add mod">
          <ac:chgData name="Inderpreet Uppal" userId="424deb32-369f-4bd5-aec2-d4a7366279d4" providerId="ADAL" clId="{9457C294-D468-4A60-A04D-6F28227D6978}" dt="2023-11-22T11:30:05.900" v="606" actId="1076"/>
          <ac:spMkLst>
            <pc:docMk/>
            <pc:sldMk cId="3402563462" sldId="317"/>
            <ac:spMk id="4" creationId="{B85F260D-924A-251B-5798-63ACBA0494C5}"/>
          </ac:spMkLst>
        </pc:spChg>
        <pc:spChg chg="mod">
          <ac:chgData name="Inderpreet Uppal" userId="424deb32-369f-4bd5-aec2-d4a7366279d4" providerId="ADAL" clId="{9457C294-D468-4A60-A04D-6F28227D6978}" dt="2023-11-22T11:30:10.162" v="607" actId="33524"/>
          <ac:spMkLst>
            <pc:docMk/>
            <pc:sldMk cId="3402563462" sldId="317"/>
            <ac:spMk id="8" creationId="{317F351F-5EFE-0047-BD04-533FBF488B6F}"/>
          </ac:spMkLst>
        </pc:spChg>
      </pc:sldChg>
      <pc:sldChg chg="modSp mod">
        <pc:chgData name="Inderpreet Uppal" userId="424deb32-369f-4bd5-aec2-d4a7366279d4" providerId="ADAL" clId="{9457C294-D468-4A60-A04D-6F28227D6978}" dt="2023-11-22T11:26:34.837" v="562" actId="1076"/>
        <pc:sldMkLst>
          <pc:docMk/>
          <pc:sldMk cId="1748041166" sldId="318"/>
        </pc:sldMkLst>
        <pc:spChg chg="mod">
          <ac:chgData name="Inderpreet Uppal" userId="424deb32-369f-4bd5-aec2-d4a7366279d4" providerId="ADAL" clId="{9457C294-D468-4A60-A04D-6F28227D6978}" dt="2023-11-22T11:26:32.665" v="561" actId="1076"/>
          <ac:spMkLst>
            <pc:docMk/>
            <pc:sldMk cId="1748041166" sldId="318"/>
            <ac:spMk id="3" creationId="{24FE229E-11D3-02B5-7C69-46E7F657E7A4}"/>
          </ac:spMkLst>
        </pc:spChg>
        <pc:spChg chg="mod">
          <ac:chgData name="Inderpreet Uppal" userId="424deb32-369f-4bd5-aec2-d4a7366279d4" providerId="ADAL" clId="{9457C294-D468-4A60-A04D-6F28227D6978}" dt="2023-11-22T11:26:34.837" v="562" actId="1076"/>
          <ac:spMkLst>
            <pc:docMk/>
            <pc:sldMk cId="1748041166" sldId="318"/>
            <ac:spMk id="6" creationId="{3D010CF1-51B3-33A3-6613-B4B0ABD3C50A}"/>
          </ac:spMkLst>
        </pc:spChg>
      </pc:sldChg>
      <pc:sldChg chg="modSp mod">
        <pc:chgData name="Inderpreet Uppal" userId="424deb32-369f-4bd5-aec2-d4a7366279d4" providerId="ADAL" clId="{9457C294-D468-4A60-A04D-6F28227D6978}" dt="2023-11-22T11:23:04.367" v="547" actId="1076"/>
        <pc:sldMkLst>
          <pc:docMk/>
          <pc:sldMk cId="1920803151" sldId="525"/>
        </pc:sldMkLst>
        <pc:spChg chg="mod">
          <ac:chgData name="Inderpreet Uppal" userId="424deb32-369f-4bd5-aec2-d4a7366279d4" providerId="ADAL" clId="{9457C294-D468-4A60-A04D-6F28227D6978}" dt="2023-11-22T11:22:58.323" v="545" actId="20577"/>
          <ac:spMkLst>
            <pc:docMk/>
            <pc:sldMk cId="1920803151" sldId="525"/>
            <ac:spMk id="3" creationId="{DCF7DF7E-0842-F424-4F96-9E43FF1BC3A2}"/>
          </ac:spMkLst>
        </pc:spChg>
        <pc:spChg chg="mod">
          <ac:chgData name="Inderpreet Uppal" userId="424deb32-369f-4bd5-aec2-d4a7366279d4" providerId="ADAL" clId="{9457C294-D468-4A60-A04D-6F28227D6978}" dt="2023-11-22T11:19:17.566" v="369" actId="20577"/>
          <ac:spMkLst>
            <pc:docMk/>
            <pc:sldMk cId="1920803151" sldId="525"/>
            <ac:spMk id="5" creationId="{50F2EC8D-2E8A-FD97-268A-AF0B798723A9}"/>
          </ac:spMkLst>
        </pc:spChg>
        <pc:spChg chg="mod">
          <ac:chgData name="Inderpreet Uppal" userId="424deb32-369f-4bd5-aec2-d4a7366279d4" providerId="ADAL" clId="{9457C294-D468-4A60-A04D-6F28227D6978}" dt="2023-11-22T11:23:04.367" v="547" actId="1076"/>
          <ac:spMkLst>
            <pc:docMk/>
            <pc:sldMk cId="1920803151" sldId="525"/>
            <ac:spMk id="6" creationId="{4C8C9F08-6C92-EDBC-2791-6689991951D2}"/>
          </ac:spMkLst>
        </pc:spChg>
        <pc:picChg chg="mod">
          <ac:chgData name="Inderpreet Uppal" userId="424deb32-369f-4bd5-aec2-d4a7366279d4" providerId="ADAL" clId="{9457C294-D468-4A60-A04D-6F28227D6978}" dt="2023-11-22T11:14:55.783" v="68" actId="1076"/>
          <ac:picMkLst>
            <pc:docMk/>
            <pc:sldMk cId="1920803151" sldId="525"/>
            <ac:picMk id="9" creationId="{998031C0-4B35-132F-BB46-08E29A7411AE}"/>
          </ac:picMkLst>
        </pc:picChg>
      </pc:sldChg>
      <pc:sldChg chg="modSp mod">
        <pc:chgData name="Inderpreet Uppal" userId="424deb32-369f-4bd5-aec2-d4a7366279d4" providerId="ADAL" clId="{9457C294-D468-4A60-A04D-6F28227D6978}" dt="2023-11-22T11:23:25.563" v="556" actId="1076"/>
        <pc:sldMkLst>
          <pc:docMk/>
          <pc:sldMk cId="2879051136" sldId="952"/>
        </pc:sldMkLst>
        <pc:spChg chg="mod">
          <ac:chgData name="Inderpreet Uppal" userId="424deb32-369f-4bd5-aec2-d4a7366279d4" providerId="ADAL" clId="{9457C294-D468-4A60-A04D-6F28227D6978}" dt="2023-11-22T11:23:22.243" v="553" actId="1076"/>
          <ac:spMkLst>
            <pc:docMk/>
            <pc:sldMk cId="2879051136" sldId="952"/>
            <ac:spMk id="2" creationId="{DF8020BD-313A-29F3-FF28-16BFED4AC84E}"/>
          </ac:spMkLst>
        </pc:spChg>
        <pc:spChg chg="mod">
          <ac:chgData name="Inderpreet Uppal" userId="424deb32-369f-4bd5-aec2-d4a7366279d4" providerId="ADAL" clId="{9457C294-D468-4A60-A04D-6F28227D6978}" dt="2023-11-22T11:17:11.146" v="368" actId="20577"/>
          <ac:spMkLst>
            <pc:docMk/>
            <pc:sldMk cId="2879051136" sldId="952"/>
            <ac:spMk id="18" creationId="{319433DB-1275-5D71-3D66-930A98CDC060}"/>
          </ac:spMkLst>
        </pc:spChg>
        <pc:picChg chg="mod">
          <ac:chgData name="Inderpreet Uppal" userId="424deb32-369f-4bd5-aec2-d4a7366279d4" providerId="ADAL" clId="{9457C294-D468-4A60-A04D-6F28227D6978}" dt="2023-11-22T11:23:24.553" v="555" actId="1076"/>
          <ac:picMkLst>
            <pc:docMk/>
            <pc:sldMk cId="2879051136" sldId="952"/>
            <ac:picMk id="7" creationId="{68921589-3957-0746-8F0A-F4D9C52C09E2}"/>
          </ac:picMkLst>
        </pc:picChg>
        <pc:picChg chg="mod">
          <ac:chgData name="Inderpreet Uppal" userId="424deb32-369f-4bd5-aec2-d4a7366279d4" providerId="ADAL" clId="{9457C294-D468-4A60-A04D-6F28227D6978}" dt="2023-11-22T11:23:23.432" v="554" actId="1076"/>
          <ac:picMkLst>
            <pc:docMk/>
            <pc:sldMk cId="2879051136" sldId="952"/>
            <ac:picMk id="1026" creationId="{6EF5F5B0-8292-CBA5-03C6-2354E22B78CB}"/>
          </ac:picMkLst>
        </pc:picChg>
        <pc:picChg chg="mod">
          <ac:chgData name="Inderpreet Uppal" userId="424deb32-369f-4bd5-aec2-d4a7366279d4" providerId="ADAL" clId="{9457C294-D468-4A60-A04D-6F28227D6978}" dt="2023-11-22T11:23:25.563" v="556" actId="1076"/>
          <ac:picMkLst>
            <pc:docMk/>
            <pc:sldMk cId="2879051136" sldId="952"/>
            <ac:picMk id="1028" creationId="{84D3BCE7-EB26-ECEF-E4AF-7C38828791B2}"/>
          </ac:picMkLst>
        </pc:picChg>
      </pc:sldChg>
      <pc:sldChg chg="modSp add del mod ord modNotes">
        <pc:chgData name="Inderpreet Uppal" userId="424deb32-369f-4bd5-aec2-d4a7366279d4" providerId="ADAL" clId="{9457C294-D468-4A60-A04D-6F28227D6978}" dt="2023-11-15T16:56:31.133" v="34" actId="207"/>
        <pc:sldMkLst>
          <pc:docMk/>
          <pc:sldMk cId="1551451655" sldId="4505"/>
        </pc:sldMkLst>
        <pc:spChg chg="mod">
          <ac:chgData name="Inderpreet Uppal" userId="424deb32-369f-4bd5-aec2-d4a7366279d4" providerId="ADAL" clId="{9457C294-D468-4A60-A04D-6F28227D6978}" dt="2023-11-15T16:56:31.133" v="34" actId="207"/>
          <ac:spMkLst>
            <pc:docMk/>
            <pc:sldMk cId="1551451655" sldId="4505"/>
            <ac:spMk id="2" creationId="{1D0A15DD-011A-FD36-52AD-4045E08B7CEB}"/>
          </ac:spMkLst>
        </pc:spChg>
        <pc:spChg chg="mod">
          <ac:chgData name="Inderpreet Uppal" userId="424deb32-369f-4bd5-aec2-d4a7366279d4" providerId="ADAL" clId="{9457C294-D468-4A60-A04D-6F28227D6978}" dt="2023-11-15T16:56:31.133" v="34" actId="207"/>
          <ac:spMkLst>
            <pc:docMk/>
            <pc:sldMk cId="1551451655" sldId="4505"/>
            <ac:spMk id="3" creationId="{5C71BDBA-ED8D-FBA4-4F89-226E149B1FB4}"/>
          </ac:spMkLst>
        </pc:spChg>
      </pc:sldChg>
      <pc:sldChg chg="del">
        <pc:chgData name="Inderpreet Uppal" userId="424deb32-369f-4bd5-aec2-d4a7366279d4" providerId="ADAL" clId="{9457C294-D468-4A60-A04D-6F28227D6978}" dt="2023-11-15T16:56:45.901" v="36" actId="2696"/>
        <pc:sldMkLst>
          <pc:docMk/>
          <pc:sldMk cId="2483760801" sldId="4506"/>
        </pc:sldMkLst>
      </pc:sldChg>
      <pc:sldChg chg="modSp add mod">
        <pc:chgData name="Inderpreet Uppal" userId="424deb32-369f-4bd5-aec2-d4a7366279d4" providerId="ADAL" clId="{9457C294-D468-4A60-A04D-6F28227D6978}" dt="2023-11-16T11:50:52.486" v="67" actId="20577"/>
        <pc:sldMkLst>
          <pc:docMk/>
          <pc:sldMk cId="1641602974" sldId="4508"/>
        </pc:sldMkLst>
        <pc:spChg chg="mod">
          <ac:chgData name="Inderpreet Uppal" userId="424deb32-369f-4bd5-aec2-d4a7366279d4" providerId="ADAL" clId="{9457C294-D468-4A60-A04D-6F28227D6978}" dt="2023-11-15T16:57:07.404" v="39" actId="20577"/>
          <ac:spMkLst>
            <pc:docMk/>
            <pc:sldMk cId="1641602974" sldId="4508"/>
            <ac:spMk id="2" creationId="{C33F9F5D-107C-476A-BEBC-BFEF56761FF6}"/>
          </ac:spMkLst>
        </pc:spChg>
        <pc:spChg chg="mod">
          <ac:chgData name="Inderpreet Uppal" userId="424deb32-369f-4bd5-aec2-d4a7366279d4" providerId="ADAL" clId="{9457C294-D468-4A60-A04D-6F28227D6978}" dt="2023-11-16T11:50:52.486" v="67" actId="20577"/>
          <ac:spMkLst>
            <pc:docMk/>
            <pc:sldMk cId="1641602974" sldId="4508"/>
            <ac:spMk id="3" creationId="{0F4F78C0-E0E0-48E8-9A02-5C5FFD062AAA}"/>
          </ac:spMkLst>
        </pc:spChg>
      </pc:sldChg>
      <pc:sldChg chg="del">
        <pc:chgData name="Inderpreet Uppal" userId="424deb32-369f-4bd5-aec2-d4a7366279d4" providerId="ADAL" clId="{9457C294-D468-4A60-A04D-6F28227D6978}" dt="2023-11-15T16:56:14.123" v="29" actId="2696"/>
        <pc:sldMkLst>
          <pc:docMk/>
          <pc:sldMk cId="719263975" sldId="4509"/>
        </pc:sldMkLst>
      </pc:sldChg>
      <pc:sldChg chg="modSp mod">
        <pc:chgData name="Inderpreet Uppal" userId="424deb32-369f-4bd5-aec2-d4a7366279d4" providerId="ADAL" clId="{9457C294-D468-4A60-A04D-6F28227D6978}" dt="2023-11-22T11:35:31.258" v="785" actId="20577"/>
        <pc:sldMkLst>
          <pc:docMk/>
          <pc:sldMk cId="3850519892" sldId="4512"/>
        </pc:sldMkLst>
        <pc:spChg chg="mod">
          <ac:chgData name="Inderpreet Uppal" userId="424deb32-369f-4bd5-aec2-d4a7366279d4" providerId="ADAL" clId="{9457C294-D468-4A60-A04D-6F28227D6978}" dt="2023-11-22T11:34:47.409" v="669" actId="20577"/>
          <ac:spMkLst>
            <pc:docMk/>
            <pc:sldMk cId="3850519892" sldId="4512"/>
            <ac:spMk id="3" creationId="{09E9C2A2-1D1D-6C3F-B2B5-3B735407B9AF}"/>
          </ac:spMkLst>
        </pc:spChg>
        <pc:spChg chg="mod">
          <ac:chgData name="Inderpreet Uppal" userId="424deb32-369f-4bd5-aec2-d4a7366279d4" providerId="ADAL" clId="{9457C294-D468-4A60-A04D-6F28227D6978}" dt="2023-11-22T11:35:31.258" v="785" actId="20577"/>
          <ac:spMkLst>
            <pc:docMk/>
            <pc:sldMk cId="3850519892" sldId="4512"/>
            <ac:spMk id="4" creationId="{7451C945-4689-20BF-A51B-C2EF15D5D337}"/>
          </ac:spMkLst>
        </pc:spChg>
        <pc:spChg chg="mod">
          <ac:chgData name="Inderpreet Uppal" userId="424deb32-369f-4bd5-aec2-d4a7366279d4" providerId="ADAL" clId="{9457C294-D468-4A60-A04D-6F28227D6978}" dt="2023-11-16T11:50:33.439" v="55" actId="20577"/>
          <ac:spMkLst>
            <pc:docMk/>
            <pc:sldMk cId="3850519892" sldId="4512"/>
            <ac:spMk id="5" creationId="{1F6164EC-68C7-C2AD-EAF3-7CC4F2EDA106}"/>
          </ac:spMkLst>
        </pc:spChg>
      </pc:sldChg>
      <pc:sldChg chg="del">
        <pc:chgData name="Inderpreet Uppal" userId="424deb32-369f-4bd5-aec2-d4a7366279d4" providerId="ADAL" clId="{9457C294-D468-4A60-A04D-6F28227D6978}" dt="2023-11-22T11:35:52.050" v="798" actId="2696"/>
        <pc:sldMkLst>
          <pc:docMk/>
          <pc:sldMk cId="1548230939" sldId="4513"/>
        </pc:sldMkLst>
      </pc:sldChg>
      <pc:sldChg chg="modSp add mod">
        <pc:chgData name="Inderpreet Uppal" userId="424deb32-369f-4bd5-aec2-d4a7366279d4" providerId="ADAL" clId="{9457C294-D468-4A60-A04D-6F28227D6978}" dt="2023-11-15T16:56:11.086" v="28" actId="27636"/>
        <pc:sldMkLst>
          <pc:docMk/>
          <pc:sldMk cId="632759159" sldId="4515"/>
        </pc:sldMkLst>
        <pc:spChg chg="mod">
          <ac:chgData name="Inderpreet Uppal" userId="424deb32-369f-4bd5-aec2-d4a7366279d4" providerId="ADAL" clId="{9457C294-D468-4A60-A04D-6F28227D6978}" dt="2023-11-15T16:56:11.086" v="28" actId="27636"/>
          <ac:spMkLst>
            <pc:docMk/>
            <pc:sldMk cId="632759159" sldId="4515"/>
            <ac:spMk id="2" creationId="{30D56266-C981-F0F5-4C3A-F1C43D404655}"/>
          </ac:spMkLst>
        </pc:spChg>
      </pc:sldChg>
      <pc:sldChg chg="modSp add mod">
        <pc:chgData name="Inderpreet Uppal" userId="424deb32-369f-4bd5-aec2-d4a7366279d4" providerId="ADAL" clId="{9457C294-D468-4A60-A04D-6F28227D6978}" dt="2023-11-16T11:50:18.088" v="52" actId="20577"/>
        <pc:sldMkLst>
          <pc:docMk/>
          <pc:sldMk cId="768170432" sldId="4516"/>
        </pc:sldMkLst>
        <pc:spChg chg="mod">
          <ac:chgData name="Inderpreet Uppal" userId="424deb32-369f-4bd5-aec2-d4a7366279d4" providerId="ADAL" clId="{9457C294-D468-4A60-A04D-6F28227D6978}" dt="2023-11-16T11:50:18.088" v="52" actId="20577"/>
          <ac:spMkLst>
            <pc:docMk/>
            <pc:sldMk cId="768170432" sldId="4516"/>
            <ac:spMk id="5" creationId="{464FA319-A03B-91D1-BA7A-CD3EC0E21D33}"/>
          </ac:spMkLst>
        </pc:spChg>
      </pc:sldChg>
      <pc:sldChg chg="addSp modSp new mod">
        <pc:chgData name="Inderpreet Uppal" userId="424deb32-369f-4bd5-aec2-d4a7366279d4" providerId="ADAL" clId="{9457C294-D468-4A60-A04D-6F28227D6978}" dt="2023-11-22T11:38:40.928" v="804" actId="1076"/>
        <pc:sldMkLst>
          <pc:docMk/>
          <pc:sldMk cId="437702636" sldId="4517"/>
        </pc:sldMkLst>
        <pc:spChg chg="add mod">
          <ac:chgData name="Inderpreet Uppal" userId="424deb32-369f-4bd5-aec2-d4a7366279d4" providerId="ADAL" clId="{9457C294-D468-4A60-A04D-6F28227D6978}" dt="2023-11-22T11:38:40.928" v="804" actId="1076"/>
          <ac:spMkLst>
            <pc:docMk/>
            <pc:sldMk cId="437702636" sldId="4517"/>
            <ac:spMk id="5" creationId="{6017E0DE-CEE5-CE67-E056-1ED78B84892C}"/>
          </ac:spMkLst>
        </pc:spChg>
        <pc:picChg chg="add mod">
          <ac:chgData name="Inderpreet Uppal" userId="424deb32-369f-4bd5-aec2-d4a7366279d4" providerId="ADAL" clId="{9457C294-D468-4A60-A04D-6F28227D6978}" dt="2023-11-22T11:38:24.828" v="802" actId="14100"/>
          <ac:picMkLst>
            <pc:docMk/>
            <pc:sldMk cId="437702636" sldId="4517"/>
            <ac:picMk id="3" creationId="{3766AB1E-9A68-F82D-D507-AA29450D102B}"/>
          </ac:picMkLst>
        </pc:picChg>
      </pc:sldChg>
      <pc:sldMasterChg chg="delSldLayout">
        <pc:chgData name="Inderpreet Uppal" userId="424deb32-369f-4bd5-aec2-d4a7366279d4" providerId="ADAL" clId="{9457C294-D468-4A60-A04D-6F28227D6978}" dt="2023-11-22T11:35:52.050" v="798" actId="2696"/>
        <pc:sldMasterMkLst>
          <pc:docMk/>
          <pc:sldMasterMk cId="904636810" sldId="2147483806"/>
        </pc:sldMasterMkLst>
        <pc:sldLayoutChg chg="del">
          <pc:chgData name="Inderpreet Uppal" userId="424deb32-369f-4bd5-aec2-d4a7366279d4" providerId="ADAL" clId="{9457C294-D468-4A60-A04D-6F28227D6978}" dt="2023-11-22T11:35:52.050" v="798" actId="2696"/>
          <pc:sldLayoutMkLst>
            <pc:docMk/>
            <pc:sldMasterMk cId="904636810" sldId="2147483806"/>
            <pc:sldLayoutMk cId="3268034096" sldId="2147483807"/>
          </pc:sldLayoutMkLst>
        </pc:sldLayoutChg>
      </pc:sldMasterChg>
    </pc:docChg>
  </pc:docChgLst>
  <pc:docChgLst>
    <pc:chgData name="Inderpreet Uppal" userId="424deb32-369f-4bd5-aec2-d4a7366279d4" providerId="ADAL" clId="{E3F67947-C9C4-4955-AD3B-5B73378FB6D7}"/>
    <pc:docChg chg="undo custSel addSld delSld modSld sldOrd delMainMaster">
      <pc:chgData name="Inderpreet Uppal" userId="424deb32-369f-4bd5-aec2-d4a7366279d4" providerId="ADAL" clId="{E3F67947-C9C4-4955-AD3B-5B73378FB6D7}" dt="2024-07-29T11:16:46.736" v="850" actId="2696"/>
      <pc:docMkLst>
        <pc:docMk/>
      </pc:docMkLst>
      <pc:sldChg chg="addSp modSp mod">
        <pc:chgData name="Inderpreet Uppal" userId="424deb32-369f-4bd5-aec2-d4a7366279d4" providerId="ADAL" clId="{E3F67947-C9C4-4955-AD3B-5B73378FB6D7}" dt="2024-07-22T13:49:29.520" v="334" actId="2711"/>
        <pc:sldMkLst>
          <pc:docMk/>
          <pc:sldMk cId="1040621695" sldId="280"/>
        </pc:sldMkLst>
        <pc:spChg chg="mod">
          <ac:chgData name="Inderpreet Uppal" userId="424deb32-369f-4bd5-aec2-d4a7366279d4" providerId="ADAL" clId="{E3F67947-C9C4-4955-AD3B-5B73378FB6D7}" dt="2024-07-22T13:49:29.520" v="334" actId="2711"/>
          <ac:spMkLst>
            <pc:docMk/>
            <pc:sldMk cId="1040621695" sldId="280"/>
            <ac:spMk id="2" creationId="{4AC215A4-E1C2-52B4-33EA-71A7F751953C}"/>
          </ac:spMkLst>
        </pc:spChg>
        <pc:spChg chg="mod">
          <ac:chgData name="Inderpreet Uppal" userId="424deb32-369f-4bd5-aec2-d4a7366279d4" providerId="ADAL" clId="{E3F67947-C9C4-4955-AD3B-5B73378FB6D7}" dt="2024-07-22T13:30:52.845" v="301" actId="27636"/>
          <ac:spMkLst>
            <pc:docMk/>
            <pc:sldMk cId="1040621695" sldId="280"/>
            <ac:spMk id="3" creationId="{7F51CF91-A98B-C34B-7451-E136D8FFBD0E}"/>
          </ac:spMkLst>
        </pc:spChg>
        <pc:spChg chg="add mod">
          <ac:chgData name="Inderpreet Uppal" userId="424deb32-369f-4bd5-aec2-d4a7366279d4" providerId="ADAL" clId="{E3F67947-C9C4-4955-AD3B-5B73378FB6D7}" dt="2024-07-22T13:36:39.658" v="309" actId="1076"/>
          <ac:spMkLst>
            <pc:docMk/>
            <pc:sldMk cId="1040621695" sldId="280"/>
            <ac:spMk id="4" creationId="{FE074B7E-55DD-AFED-59D6-F4426FF2230B}"/>
          </ac:spMkLst>
        </pc:spChg>
        <pc:picChg chg="add mod">
          <ac:chgData name="Inderpreet Uppal" userId="424deb32-369f-4bd5-aec2-d4a7366279d4" providerId="ADAL" clId="{E3F67947-C9C4-4955-AD3B-5B73378FB6D7}" dt="2024-07-22T13:36:29.305" v="307" actId="1035"/>
          <ac:picMkLst>
            <pc:docMk/>
            <pc:sldMk cId="1040621695" sldId="280"/>
            <ac:picMk id="5" creationId="{50F6C7AB-8B16-2DB3-384A-7B516243DA97}"/>
          </ac:picMkLst>
        </pc:picChg>
      </pc:sldChg>
      <pc:sldChg chg="modSp del mod">
        <pc:chgData name="Inderpreet Uppal" userId="424deb32-369f-4bd5-aec2-d4a7366279d4" providerId="ADAL" clId="{E3F67947-C9C4-4955-AD3B-5B73378FB6D7}" dt="2024-07-29T11:16:42.899" v="849" actId="2696"/>
        <pc:sldMkLst>
          <pc:docMk/>
          <pc:sldMk cId="2959587894" sldId="290"/>
        </pc:sldMkLst>
        <pc:spChg chg="mod">
          <ac:chgData name="Inderpreet Uppal" userId="424deb32-369f-4bd5-aec2-d4a7366279d4" providerId="ADAL" clId="{E3F67947-C9C4-4955-AD3B-5B73378FB6D7}" dt="2024-07-22T13:58:51.154" v="804" actId="1076"/>
          <ac:spMkLst>
            <pc:docMk/>
            <pc:sldMk cId="2959587894" sldId="290"/>
            <ac:spMk id="2" creationId="{3863190F-B3F3-9CCC-A5D4-849007B97371}"/>
          </ac:spMkLst>
        </pc:spChg>
      </pc:sldChg>
      <pc:sldChg chg="del">
        <pc:chgData name="Inderpreet Uppal" userId="424deb32-369f-4bd5-aec2-d4a7366279d4" providerId="ADAL" clId="{E3F67947-C9C4-4955-AD3B-5B73378FB6D7}" dt="2024-07-22T11:15:01.517" v="267" actId="47"/>
        <pc:sldMkLst>
          <pc:docMk/>
          <pc:sldMk cId="688539637" sldId="293"/>
        </pc:sldMkLst>
      </pc:sldChg>
      <pc:sldChg chg="del">
        <pc:chgData name="Inderpreet Uppal" userId="424deb32-369f-4bd5-aec2-d4a7366279d4" providerId="ADAL" clId="{E3F67947-C9C4-4955-AD3B-5B73378FB6D7}" dt="2024-07-22T11:15:01.517" v="267" actId="47"/>
        <pc:sldMkLst>
          <pc:docMk/>
          <pc:sldMk cId="1933723518" sldId="295"/>
        </pc:sldMkLst>
      </pc:sldChg>
      <pc:sldChg chg="del">
        <pc:chgData name="Inderpreet Uppal" userId="424deb32-369f-4bd5-aec2-d4a7366279d4" providerId="ADAL" clId="{E3F67947-C9C4-4955-AD3B-5B73378FB6D7}" dt="2024-07-22T11:15:01.517" v="267" actId="47"/>
        <pc:sldMkLst>
          <pc:docMk/>
          <pc:sldMk cId="4040007769" sldId="297"/>
        </pc:sldMkLst>
      </pc:sldChg>
      <pc:sldChg chg="modSp del mod">
        <pc:chgData name="Inderpreet Uppal" userId="424deb32-369f-4bd5-aec2-d4a7366279d4" providerId="ADAL" clId="{E3F67947-C9C4-4955-AD3B-5B73378FB6D7}" dt="2024-07-22T13:36:34.719" v="308" actId="2696"/>
        <pc:sldMkLst>
          <pc:docMk/>
          <pc:sldMk cId="3402563462" sldId="317"/>
        </pc:sldMkLst>
        <pc:spChg chg="mod">
          <ac:chgData name="Inderpreet Uppal" userId="424deb32-369f-4bd5-aec2-d4a7366279d4" providerId="ADAL" clId="{E3F67947-C9C4-4955-AD3B-5B73378FB6D7}" dt="2024-07-22T13:25:47.399" v="295" actId="207"/>
          <ac:spMkLst>
            <pc:docMk/>
            <pc:sldMk cId="3402563462" sldId="317"/>
            <ac:spMk id="4" creationId="{B85F260D-924A-251B-5798-63ACBA0494C5}"/>
          </ac:spMkLst>
        </pc:spChg>
      </pc:sldChg>
      <pc:sldChg chg="delSp modSp del mod">
        <pc:chgData name="Inderpreet Uppal" userId="424deb32-369f-4bd5-aec2-d4a7366279d4" providerId="ADAL" clId="{E3F67947-C9C4-4955-AD3B-5B73378FB6D7}" dt="2024-07-22T11:08:42.343" v="213" actId="2696"/>
        <pc:sldMkLst>
          <pc:docMk/>
          <pc:sldMk cId="1748041166" sldId="318"/>
        </pc:sldMkLst>
        <pc:spChg chg="mod">
          <ac:chgData name="Inderpreet Uppal" userId="424deb32-369f-4bd5-aec2-d4a7366279d4" providerId="ADAL" clId="{E3F67947-C9C4-4955-AD3B-5B73378FB6D7}" dt="2024-07-22T11:05:42.244" v="65" actId="207"/>
          <ac:spMkLst>
            <pc:docMk/>
            <pc:sldMk cId="1748041166" sldId="318"/>
            <ac:spMk id="3" creationId="{24FE229E-11D3-02B5-7C69-46E7F657E7A4}"/>
          </ac:spMkLst>
        </pc:spChg>
        <pc:spChg chg="del">
          <ac:chgData name="Inderpreet Uppal" userId="424deb32-369f-4bd5-aec2-d4a7366279d4" providerId="ADAL" clId="{E3F67947-C9C4-4955-AD3B-5B73378FB6D7}" dt="2024-07-22T11:05:44.971" v="66" actId="478"/>
          <ac:spMkLst>
            <pc:docMk/>
            <pc:sldMk cId="1748041166" sldId="318"/>
            <ac:spMk id="6" creationId="{3D010CF1-51B3-33A3-6613-B4B0ABD3C50A}"/>
          </ac:spMkLst>
        </pc:spChg>
        <pc:picChg chg="del">
          <ac:chgData name="Inderpreet Uppal" userId="424deb32-369f-4bd5-aec2-d4a7366279d4" providerId="ADAL" clId="{E3F67947-C9C4-4955-AD3B-5B73378FB6D7}" dt="2024-07-22T11:07:54.396" v="201" actId="478"/>
          <ac:picMkLst>
            <pc:docMk/>
            <pc:sldMk cId="1748041166" sldId="318"/>
            <ac:picMk id="7" creationId="{1E656E08-92E4-894E-8472-D1B09DEF982E}"/>
          </ac:picMkLst>
        </pc:picChg>
        <pc:picChg chg="mod">
          <ac:chgData name="Inderpreet Uppal" userId="424deb32-369f-4bd5-aec2-d4a7366279d4" providerId="ADAL" clId="{E3F67947-C9C4-4955-AD3B-5B73378FB6D7}" dt="2024-07-22T11:07:56.253" v="202" actId="1076"/>
          <ac:picMkLst>
            <pc:docMk/>
            <pc:sldMk cId="1748041166" sldId="318"/>
            <ac:picMk id="15" creationId="{7BCF6F20-9628-E94C-81D8-8061AF18A9F9}"/>
          </ac:picMkLst>
        </pc:picChg>
      </pc:sldChg>
      <pc:sldChg chg="del">
        <pc:chgData name="Inderpreet Uppal" userId="424deb32-369f-4bd5-aec2-d4a7366279d4" providerId="ADAL" clId="{E3F67947-C9C4-4955-AD3B-5B73378FB6D7}" dt="2024-07-22T11:14:33.371" v="266" actId="2696"/>
        <pc:sldMkLst>
          <pc:docMk/>
          <pc:sldMk cId="1920803151" sldId="525"/>
        </pc:sldMkLst>
      </pc:sldChg>
      <pc:sldChg chg="del">
        <pc:chgData name="Inderpreet Uppal" userId="424deb32-369f-4bd5-aec2-d4a7366279d4" providerId="ADAL" clId="{E3F67947-C9C4-4955-AD3B-5B73378FB6D7}" dt="2024-07-22T11:13:19.623" v="247" actId="2696"/>
        <pc:sldMkLst>
          <pc:docMk/>
          <pc:sldMk cId="2879051136" sldId="952"/>
        </pc:sldMkLst>
      </pc:sldChg>
      <pc:sldChg chg="del">
        <pc:chgData name="Inderpreet Uppal" userId="424deb32-369f-4bd5-aec2-d4a7366279d4" providerId="ADAL" clId="{E3F67947-C9C4-4955-AD3B-5B73378FB6D7}" dt="2024-07-22T10:55:28.347" v="35" actId="2696"/>
        <pc:sldMkLst>
          <pc:docMk/>
          <pc:sldMk cId="1551451655" sldId="4505"/>
        </pc:sldMkLst>
      </pc:sldChg>
      <pc:sldChg chg="del">
        <pc:chgData name="Inderpreet Uppal" userId="424deb32-369f-4bd5-aec2-d4a7366279d4" providerId="ADAL" clId="{E3F67947-C9C4-4955-AD3B-5B73378FB6D7}" dt="2024-07-22T11:18:07.612" v="274" actId="2696"/>
        <pc:sldMkLst>
          <pc:docMk/>
          <pc:sldMk cId="1641602974" sldId="4508"/>
        </pc:sldMkLst>
      </pc:sldChg>
      <pc:sldChg chg="del">
        <pc:chgData name="Inderpreet Uppal" userId="424deb32-369f-4bd5-aec2-d4a7366279d4" providerId="ADAL" clId="{E3F67947-C9C4-4955-AD3B-5B73378FB6D7}" dt="2024-07-22T10:47:25.930" v="0" actId="2696"/>
        <pc:sldMkLst>
          <pc:docMk/>
          <pc:sldMk cId="535624888" sldId="4511"/>
        </pc:sldMkLst>
      </pc:sldChg>
      <pc:sldChg chg="del">
        <pc:chgData name="Inderpreet Uppal" userId="424deb32-369f-4bd5-aec2-d4a7366279d4" providerId="ADAL" clId="{E3F67947-C9C4-4955-AD3B-5B73378FB6D7}" dt="2024-07-22T13:56:47.411" v="803" actId="2696"/>
        <pc:sldMkLst>
          <pc:docMk/>
          <pc:sldMk cId="3850519892" sldId="4512"/>
        </pc:sldMkLst>
      </pc:sldChg>
      <pc:sldChg chg="del">
        <pc:chgData name="Inderpreet Uppal" userId="424deb32-369f-4bd5-aec2-d4a7366279d4" providerId="ADAL" clId="{E3F67947-C9C4-4955-AD3B-5B73378FB6D7}" dt="2024-07-22T11:47:57.049" v="276" actId="2696"/>
        <pc:sldMkLst>
          <pc:docMk/>
          <pc:sldMk cId="748566158" sldId="4514"/>
        </pc:sldMkLst>
      </pc:sldChg>
      <pc:sldChg chg="del">
        <pc:chgData name="Inderpreet Uppal" userId="424deb32-369f-4bd5-aec2-d4a7366279d4" providerId="ADAL" clId="{E3F67947-C9C4-4955-AD3B-5B73378FB6D7}" dt="2024-07-22T10:55:21.443" v="34" actId="2696"/>
        <pc:sldMkLst>
          <pc:docMk/>
          <pc:sldMk cId="632759159" sldId="4515"/>
        </pc:sldMkLst>
      </pc:sldChg>
      <pc:sldChg chg="del">
        <pc:chgData name="Inderpreet Uppal" userId="424deb32-369f-4bd5-aec2-d4a7366279d4" providerId="ADAL" clId="{E3F67947-C9C4-4955-AD3B-5B73378FB6D7}" dt="2024-07-22T10:56:13.294" v="37" actId="2696"/>
        <pc:sldMkLst>
          <pc:docMk/>
          <pc:sldMk cId="768170432" sldId="4516"/>
        </pc:sldMkLst>
      </pc:sldChg>
      <pc:sldChg chg="del">
        <pc:chgData name="Inderpreet Uppal" userId="424deb32-369f-4bd5-aec2-d4a7366279d4" providerId="ADAL" clId="{E3F67947-C9C4-4955-AD3B-5B73378FB6D7}" dt="2024-07-29T11:16:46.736" v="850" actId="2696"/>
        <pc:sldMkLst>
          <pc:docMk/>
          <pc:sldMk cId="437702636" sldId="4517"/>
        </pc:sldMkLst>
      </pc:sldChg>
      <pc:sldChg chg="modSp mod">
        <pc:chgData name="Inderpreet Uppal" userId="424deb32-369f-4bd5-aec2-d4a7366279d4" providerId="ADAL" clId="{E3F67947-C9C4-4955-AD3B-5B73378FB6D7}" dt="2024-07-22T10:56:37.091" v="48" actId="20577"/>
        <pc:sldMkLst>
          <pc:docMk/>
          <pc:sldMk cId="2496356584" sldId="4518"/>
        </pc:sldMkLst>
        <pc:spChg chg="mod">
          <ac:chgData name="Inderpreet Uppal" userId="424deb32-369f-4bd5-aec2-d4a7366279d4" providerId="ADAL" clId="{E3F67947-C9C4-4955-AD3B-5B73378FB6D7}" dt="2024-07-22T10:56:37.091" v="48" actId="20577"/>
          <ac:spMkLst>
            <pc:docMk/>
            <pc:sldMk cId="2496356584" sldId="4518"/>
            <ac:spMk id="2" creationId="{00000000-0000-0000-0000-000000000000}"/>
          </ac:spMkLst>
        </pc:spChg>
      </pc:sldChg>
      <pc:sldChg chg="modSp mod">
        <pc:chgData name="Inderpreet Uppal" userId="424deb32-369f-4bd5-aec2-d4a7366279d4" providerId="ADAL" clId="{E3F67947-C9C4-4955-AD3B-5B73378FB6D7}" dt="2024-07-22T10:56:08.195" v="36" actId="2711"/>
        <pc:sldMkLst>
          <pc:docMk/>
          <pc:sldMk cId="2947184433" sldId="4521"/>
        </pc:sldMkLst>
        <pc:spChg chg="mod">
          <ac:chgData name="Inderpreet Uppal" userId="424deb32-369f-4bd5-aec2-d4a7366279d4" providerId="ADAL" clId="{E3F67947-C9C4-4955-AD3B-5B73378FB6D7}" dt="2024-07-22T10:56:08.195" v="36" actId="2711"/>
          <ac:spMkLst>
            <pc:docMk/>
            <pc:sldMk cId="2947184433" sldId="4521"/>
            <ac:spMk id="3" creationId="{E6407361-3699-6F4D-B0B6-75D44D99EDE1}"/>
          </ac:spMkLst>
        </pc:spChg>
      </pc:sldChg>
      <pc:sldChg chg="addSp delSp modSp mod">
        <pc:chgData name="Inderpreet Uppal" userId="424deb32-369f-4bd5-aec2-d4a7366279d4" providerId="ADAL" clId="{E3F67947-C9C4-4955-AD3B-5B73378FB6D7}" dt="2024-07-22T11:08:38.696" v="212" actId="1076"/>
        <pc:sldMkLst>
          <pc:docMk/>
          <pc:sldMk cId="227049009" sldId="4522"/>
        </pc:sldMkLst>
        <pc:spChg chg="mod">
          <ac:chgData name="Inderpreet Uppal" userId="424deb32-369f-4bd5-aec2-d4a7366279d4" providerId="ADAL" clId="{E3F67947-C9C4-4955-AD3B-5B73378FB6D7}" dt="2024-07-22T11:05:07.215" v="57" actId="2711"/>
          <ac:spMkLst>
            <pc:docMk/>
            <pc:sldMk cId="227049009" sldId="4522"/>
            <ac:spMk id="2" creationId="{3D18E923-DBCC-34CC-1633-5F198CE1CFA4}"/>
          </ac:spMkLst>
        </pc:spChg>
        <pc:spChg chg="add mod">
          <ac:chgData name="Inderpreet Uppal" userId="424deb32-369f-4bd5-aec2-d4a7366279d4" providerId="ADAL" clId="{E3F67947-C9C4-4955-AD3B-5B73378FB6D7}" dt="2024-07-22T11:06:24.961" v="75" actId="1076"/>
          <ac:spMkLst>
            <pc:docMk/>
            <pc:sldMk cId="227049009" sldId="4522"/>
            <ac:spMk id="3" creationId="{796B72E8-CA4D-B8FE-8807-B1AA678D95A1}"/>
          </ac:spMkLst>
        </pc:spChg>
        <pc:spChg chg="mod">
          <ac:chgData name="Inderpreet Uppal" userId="424deb32-369f-4bd5-aec2-d4a7366279d4" providerId="ADAL" clId="{E3F67947-C9C4-4955-AD3B-5B73378FB6D7}" dt="2024-07-22T11:07:11.387" v="139" actId="20577"/>
          <ac:spMkLst>
            <pc:docMk/>
            <pc:sldMk cId="227049009" sldId="4522"/>
            <ac:spMk id="14" creationId="{74483A26-5038-6142-AC7D-833E84000DAF}"/>
          </ac:spMkLst>
        </pc:spChg>
        <pc:spChg chg="mod">
          <ac:chgData name="Inderpreet Uppal" userId="424deb32-369f-4bd5-aec2-d4a7366279d4" providerId="ADAL" clId="{E3F67947-C9C4-4955-AD3B-5B73378FB6D7}" dt="2024-07-22T11:06:54.798" v="110" actId="1076"/>
          <ac:spMkLst>
            <pc:docMk/>
            <pc:sldMk cId="227049009" sldId="4522"/>
            <ac:spMk id="22" creationId="{C409AFE2-ACB5-C44F-B6A4-427EC114C5C1}"/>
          </ac:spMkLst>
        </pc:spChg>
        <pc:spChg chg="mod">
          <ac:chgData name="Inderpreet Uppal" userId="424deb32-369f-4bd5-aec2-d4a7366279d4" providerId="ADAL" clId="{E3F67947-C9C4-4955-AD3B-5B73378FB6D7}" dt="2024-07-22T11:07:19.892" v="150" actId="20577"/>
          <ac:spMkLst>
            <pc:docMk/>
            <pc:sldMk cId="227049009" sldId="4522"/>
            <ac:spMk id="23" creationId="{980B5060-C37B-9C4A-80CC-C13C48FE42C5}"/>
          </ac:spMkLst>
        </pc:spChg>
        <pc:spChg chg="mod">
          <ac:chgData name="Inderpreet Uppal" userId="424deb32-369f-4bd5-aec2-d4a7366279d4" providerId="ADAL" clId="{E3F67947-C9C4-4955-AD3B-5B73378FB6D7}" dt="2024-07-22T11:07:27.091" v="175" actId="20577"/>
          <ac:spMkLst>
            <pc:docMk/>
            <pc:sldMk cId="227049009" sldId="4522"/>
            <ac:spMk id="24" creationId="{6DCC4D10-FA9E-B64A-A622-42FCD5DAD367}"/>
          </ac:spMkLst>
        </pc:spChg>
        <pc:spChg chg="mod">
          <ac:chgData name="Inderpreet Uppal" userId="424deb32-369f-4bd5-aec2-d4a7366279d4" providerId="ADAL" clId="{E3F67947-C9C4-4955-AD3B-5B73378FB6D7}" dt="2024-07-22T11:07:41.787" v="200" actId="20577"/>
          <ac:spMkLst>
            <pc:docMk/>
            <pc:sldMk cId="227049009" sldId="4522"/>
            <ac:spMk id="26" creationId="{E4C10CCF-DFB2-564F-99AF-E78E0652A8AE}"/>
          </ac:spMkLst>
        </pc:spChg>
        <pc:spChg chg="mod">
          <ac:chgData name="Inderpreet Uppal" userId="424deb32-369f-4bd5-aec2-d4a7366279d4" providerId="ADAL" clId="{E3F67947-C9C4-4955-AD3B-5B73378FB6D7}" dt="2024-07-22T11:07:35.459" v="188" actId="20577"/>
          <ac:spMkLst>
            <pc:docMk/>
            <pc:sldMk cId="227049009" sldId="4522"/>
            <ac:spMk id="27" creationId="{EAA9C877-54A3-6046-8895-9DCE0DD84CD6}"/>
          </ac:spMkLst>
        </pc:spChg>
        <pc:picChg chg="del mod">
          <ac:chgData name="Inderpreet Uppal" userId="424deb32-369f-4bd5-aec2-d4a7366279d4" providerId="ADAL" clId="{E3F67947-C9C4-4955-AD3B-5B73378FB6D7}" dt="2024-07-22T11:08:13.690" v="205" actId="478"/>
          <ac:picMkLst>
            <pc:docMk/>
            <pc:sldMk cId="227049009" sldId="4522"/>
            <ac:picMk id="5" creationId="{AC73D263-9302-FB45-AE57-DAF521238A93}"/>
          </ac:picMkLst>
        </pc:picChg>
        <pc:picChg chg="del mod">
          <ac:chgData name="Inderpreet Uppal" userId="424deb32-369f-4bd5-aec2-d4a7366279d4" providerId="ADAL" clId="{E3F67947-C9C4-4955-AD3B-5B73378FB6D7}" dt="2024-07-22T11:08:13.690" v="205" actId="478"/>
          <ac:picMkLst>
            <pc:docMk/>
            <pc:sldMk cId="227049009" sldId="4522"/>
            <ac:picMk id="7" creationId="{3975E34C-7B62-B647-A3A3-8524C1B6C6AB}"/>
          </ac:picMkLst>
        </pc:picChg>
        <pc:picChg chg="add mod">
          <ac:chgData name="Inderpreet Uppal" userId="424deb32-369f-4bd5-aec2-d4a7366279d4" providerId="ADAL" clId="{E3F67947-C9C4-4955-AD3B-5B73378FB6D7}" dt="2024-07-22T11:08:34.430" v="210" actId="1076"/>
          <ac:picMkLst>
            <pc:docMk/>
            <pc:sldMk cId="227049009" sldId="4522"/>
            <ac:picMk id="8" creationId="{BCCE94C7-090D-AFCE-C4ED-092186D26BB5}"/>
          </ac:picMkLst>
        </pc:picChg>
        <pc:picChg chg="del mod">
          <ac:chgData name="Inderpreet Uppal" userId="424deb32-369f-4bd5-aec2-d4a7366279d4" providerId="ADAL" clId="{E3F67947-C9C4-4955-AD3B-5B73378FB6D7}" dt="2024-07-22T11:08:13.690" v="205" actId="478"/>
          <ac:picMkLst>
            <pc:docMk/>
            <pc:sldMk cId="227049009" sldId="4522"/>
            <ac:picMk id="9" creationId="{2FD90400-B7BD-7B4E-87A8-270E1E18E798}"/>
          </ac:picMkLst>
        </pc:picChg>
        <pc:picChg chg="add mod">
          <ac:chgData name="Inderpreet Uppal" userId="424deb32-369f-4bd5-aec2-d4a7366279d4" providerId="ADAL" clId="{E3F67947-C9C4-4955-AD3B-5B73378FB6D7}" dt="2024-07-22T11:08:25.399" v="208" actId="1076"/>
          <ac:picMkLst>
            <pc:docMk/>
            <pc:sldMk cId="227049009" sldId="4522"/>
            <ac:picMk id="10" creationId="{2ED9D7DF-7A77-8F97-518B-0D35A16BA8E8}"/>
          </ac:picMkLst>
        </pc:picChg>
        <pc:picChg chg="del">
          <ac:chgData name="Inderpreet Uppal" userId="424deb32-369f-4bd5-aec2-d4a7366279d4" providerId="ADAL" clId="{E3F67947-C9C4-4955-AD3B-5B73378FB6D7}" dt="2024-07-22T11:08:13.690" v="205" actId="478"/>
          <ac:picMkLst>
            <pc:docMk/>
            <pc:sldMk cId="227049009" sldId="4522"/>
            <ac:picMk id="11" creationId="{01F6C652-5F0C-1D41-938F-AA79F981986D}"/>
          </ac:picMkLst>
        </pc:picChg>
        <pc:picChg chg="add mod">
          <ac:chgData name="Inderpreet Uppal" userId="424deb32-369f-4bd5-aec2-d4a7366279d4" providerId="ADAL" clId="{E3F67947-C9C4-4955-AD3B-5B73378FB6D7}" dt="2024-07-22T11:08:38.696" v="212" actId="1076"/>
          <ac:picMkLst>
            <pc:docMk/>
            <pc:sldMk cId="227049009" sldId="4522"/>
            <ac:picMk id="12" creationId="{C365AF1F-4EA0-37E4-B470-FF4CEE43321A}"/>
          </ac:picMkLst>
        </pc:picChg>
        <pc:picChg chg="add mod">
          <ac:chgData name="Inderpreet Uppal" userId="424deb32-369f-4bd5-aec2-d4a7366279d4" providerId="ADAL" clId="{E3F67947-C9C4-4955-AD3B-5B73378FB6D7}" dt="2024-07-22T11:08:22.090" v="207" actId="1076"/>
          <ac:picMkLst>
            <pc:docMk/>
            <pc:sldMk cId="227049009" sldId="4522"/>
            <ac:picMk id="13" creationId="{993CABDE-2303-A370-8807-3D30AE02B762}"/>
          </ac:picMkLst>
        </pc:picChg>
        <pc:picChg chg="del mod">
          <ac:chgData name="Inderpreet Uppal" userId="424deb32-369f-4bd5-aec2-d4a7366279d4" providerId="ADAL" clId="{E3F67947-C9C4-4955-AD3B-5B73378FB6D7}" dt="2024-07-22T11:08:13.690" v="205" actId="478"/>
          <ac:picMkLst>
            <pc:docMk/>
            <pc:sldMk cId="227049009" sldId="4522"/>
            <ac:picMk id="15" creationId="{5267B3DB-BB0C-B545-BC89-1CF3DCA1F29B}"/>
          </ac:picMkLst>
        </pc:picChg>
        <pc:picChg chg="add mod">
          <ac:chgData name="Inderpreet Uppal" userId="424deb32-369f-4bd5-aec2-d4a7366279d4" providerId="ADAL" clId="{E3F67947-C9C4-4955-AD3B-5B73378FB6D7}" dt="2024-07-22T11:08:19.290" v="206" actId="1076"/>
          <ac:picMkLst>
            <pc:docMk/>
            <pc:sldMk cId="227049009" sldId="4522"/>
            <ac:picMk id="16" creationId="{7D404184-E9D2-AC1B-4667-6AC7E3DBC845}"/>
          </ac:picMkLst>
        </pc:picChg>
        <pc:picChg chg="del mod">
          <ac:chgData name="Inderpreet Uppal" userId="424deb32-369f-4bd5-aec2-d4a7366279d4" providerId="ADAL" clId="{E3F67947-C9C4-4955-AD3B-5B73378FB6D7}" dt="2024-07-22T11:08:13.690" v="205" actId="478"/>
          <ac:picMkLst>
            <pc:docMk/>
            <pc:sldMk cId="227049009" sldId="4522"/>
            <ac:picMk id="17" creationId="{3313CE5C-898C-D04F-9252-8909287856C5}"/>
          </ac:picMkLst>
        </pc:picChg>
        <pc:picChg chg="add mod">
          <ac:chgData name="Inderpreet Uppal" userId="424deb32-369f-4bd5-aec2-d4a7366279d4" providerId="ADAL" clId="{E3F67947-C9C4-4955-AD3B-5B73378FB6D7}" dt="2024-07-22T11:08:29.109" v="209" actId="1076"/>
          <ac:picMkLst>
            <pc:docMk/>
            <pc:sldMk cId="227049009" sldId="4522"/>
            <ac:picMk id="18" creationId="{E2FECEF3-E2CC-4831-AA16-A3CCABA93B4D}"/>
          </ac:picMkLst>
        </pc:picChg>
      </pc:sldChg>
      <pc:sldChg chg="addSp delSp modSp mod ord">
        <pc:chgData name="Inderpreet Uppal" userId="424deb32-369f-4bd5-aec2-d4a7366279d4" providerId="ADAL" clId="{E3F67947-C9C4-4955-AD3B-5B73378FB6D7}" dt="2024-07-22T11:13:13.318" v="245" actId="1076"/>
        <pc:sldMkLst>
          <pc:docMk/>
          <pc:sldMk cId="3217824224" sldId="4523"/>
        </pc:sldMkLst>
        <pc:spChg chg="mod">
          <ac:chgData name="Inderpreet Uppal" userId="424deb32-369f-4bd5-aec2-d4a7366279d4" providerId="ADAL" clId="{E3F67947-C9C4-4955-AD3B-5B73378FB6D7}" dt="2024-07-22T11:11:05.267" v="216" actId="20577"/>
          <ac:spMkLst>
            <pc:docMk/>
            <pc:sldMk cId="3217824224" sldId="4523"/>
            <ac:spMk id="2" creationId="{AA75F22E-FCFD-1795-4D49-B13ABE785563}"/>
          </ac:spMkLst>
        </pc:spChg>
        <pc:spChg chg="add del mod">
          <ac:chgData name="Inderpreet Uppal" userId="424deb32-369f-4bd5-aec2-d4a7366279d4" providerId="ADAL" clId="{E3F67947-C9C4-4955-AD3B-5B73378FB6D7}" dt="2024-07-22T11:13:00.400" v="238" actId="26606"/>
          <ac:spMkLst>
            <pc:docMk/>
            <pc:sldMk cId="3217824224" sldId="4523"/>
            <ac:spMk id="3" creationId="{A1CD647F-DB05-0381-5156-EA59B51808DE}"/>
          </ac:spMkLst>
        </pc:spChg>
        <pc:spChg chg="mod">
          <ac:chgData name="Inderpreet Uppal" userId="424deb32-369f-4bd5-aec2-d4a7366279d4" providerId="ADAL" clId="{E3F67947-C9C4-4955-AD3B-5B73378FB6D7}" dt="2024-07-22T11:11:47.925" v="223" actId="2711"/>
          <ac:spMkLst>
            <pc:docMk/>
            <pc:sldMk cId="3217824224" sldId="4523"/>
            <ac:spMk id="7" creationId="{52AC0B88-A4E0-60A1-B6FA-A39565842CC3}"/>
          </ac:spMkLst>
        </pc:spChg>
        <pc:graphicFrameChg chg="add del">
          <ac:chgData name="Inderpreet Uppal" userId="424deb32-369f-4bd5-aec2-d4a7366279d4" providerId="ADAL" clId="{E3F67947-C9C4-4955-AD3B-5B73378FB6D7}" dt="2024-07-22T11:13:00.400" v="238" actId="26606"/>
          <ac:graphicFrameMkLst>
            <pc:docMk/>
            <pc:sldMk cId="3217824224" sldId="4523"/>
            <ac:graphicFrameMk id="9" creationId="{28E07134-510A-7641-66D4-AE8B16DD9BB5}"/>
          </ac:graphicFrameMkLst>
        </pc:graphicFrameChg>
        <pc:picChg chg="add mod">
          <ac:chgData name="Inderpreet Uppal" userId="424deb32-369f-4bd5-aec2-d4a7366279d4" providerId="ADAL" clId="{E3F67947-C9C4-4955-AD3B-5B73378FB6D7}" dt="2024-07-22T11:13:08.368" v="242" actId="1076"/>
          <ac:picMkLst>
            <pc:docMk/>
            <pc:sldMk cId="3217824224" sldId="4523"/>
            <ac:picMk id="4" creationId="{5F17D2E2-0B6A-AEFD-A83B-FBD9C69E1DE3}"/>
          </ac:picMkLst>
        </pc:picChg>
        <pc:picChg chg="del">
          <ac:chgData name="Inderpreet Uppal" userId="424deb32-369f-4bd5-aec2-d4a7366279d4" providerId="ADAL" clId="{E3F67947-C9C4-4955-AD3B-5B73378FB6D7}" dt="2024-07-22T11:12:50.187" v="234" actId="478"/>
          <ac:picMkLst>
            <pc:docMk/>
            <pc:sldMk cId="3217824224" sldId="4523"/>
            <ac:picMk id="5" creationId="{877E05BD-271C-D348-2B3F-C257343614A3}"/>
          </ac:picMkLst>
        </pc:picChg>
        <pc:picChg chg="del">
          <ac:chgData name="Inderpreet Uppal" userId="424deb32-369f-4bd5-aec2-d4a7366279d4" providerId="ADAL" clId="{E3F67947-C9C4-4955-AD3B-5B73378FB6D7}" dt="2024-07-22T11:12:49.810" v="233" actId="478"/>
          <ac:picMkLst>
            <pc:docMk/>
            <pc:sldMk cId="3217824224" sldId="4523"/>
            <ac:picMk id="6" creationId="{4F3E2ABD-0B3E-0E8F-248D-687C8C167472}"/>
          </ac:picMkLst>
        </pc:picChg>
        <pc:picChg chg="add mod">
          <ac:chgData name="Inderpreet Uppal" userId="424deb32-369f-4bd5-aec2-d4a7366279d4" providerId="ADAL" clId="{E3F67947-C9C4-4955-AD3B-5B73378FB6D7}" dt="2024-07-22T11:13:13.318" v="245" actId="1076"/>
          <ac:picMkLst>
            <pc:docMk/>
            <pc:sldMk cId="3217824224" sldId="4523"/>
            <ac:picMk id="8" creationId="{2DC90422-BA89-5F46-D9C2-CEC50D341416}"/>
          </ac:picMkLst>
        </pc:picChg>
      </pc:sldChg>
      <pc:sldChg chg="delSp modSp add mod">
        <pc:chgData name="Inderpreet Uppal" userId="424deb32-369f-4bd5-aec2-d4a7366279d4" providerId="ADAL" clId="{E3F67947-C9C4-4955-AD3B-5B73378FB6D7}" dt="2024-07-22T11:14:28.263" v="265" actId="27636"/>
        <pc:sldMkLst>
          <pc:docMk/>
          <pc:sldMk cId="1404838011" sldId="4524"/>
        </pc:sldMkLst>
        <pc:spChg chg="mod">
          <ac:chgData name="Inderpreet Uppal" userId="424deb32-369f-4bd5-aec2-d4a7366279d4" providerId="ADAL" clId="{E3F67947-C9C4-4955-AD3B-5B73378FB6D7}" dt="2024-07-22T11:14:28.263" v="265" actId="27636"/>
          <ac:spMkLst>
            <pc:docMk/>
            <pc:sldMk cId="1404838011" sldId="4524"/>
            <ac:spMk id="3" creationId="{A1CD647F-DB05-0381-5156-EA59B51808DE}"/>
          </ac:spMkLst>
        </pc:spChg>
        <pc:picChg chg="del">
          <ac:chgData name="Inderpreet Uppal" userId="424deb32-369f-4bd5-aec2-d4a7366279d4" providerId="ADAL" clId="{E3F67947-C9C4-4955-AD3B-5B73378FB6D7}" dt="2024-07-22T11:13:29.083" v="249" actId="478"/>
          <ac:picMkLst>
            <pc:docMk/>
            <pc:sldMk cId="1404838011" sldId="4524"/>
            <ac:picMk id="4" creationId="{5F17D2E2-0B6A-AEFD-A83B-FBD9C69E1DE3}"/>
          </ac:picMkLst>
        </pc:picChg>
        <pc:picChg chg="del">
          <ac:chgData name="Inderpreet Uppal" userId="424deb32-369f-4bd5-aec2-d4a7366279d4" providerId="ADAL" clId="{E3F67947-C9C4-4955-AD3B-5B73378FB6D7}" dt="2024-07-22T11:13:29.571" v="250" actId="478"/>
          <ac:picMkLst>
            <pc:docMk/>
            <pc:sldMk cId="1404838011" sldId="4524"/>
            <ac:picMk id="8" creationId="{2DC90422-BA89-5F46-D9C2-CEC50D341416}"/>
          </ac:picMkLst>
        </pc:picChg>
      </pc:sldChg>
      <pc:sldChg chg="modSp mod ord">
        <pc:chgData name="Inderpreet Uppal" userId="424deb32-369f-4bd5-aec2-d4a7366279d4" providerId="ADAL" clId="{E3F67947-C9C4-4955-AD3B-5B73378FB6D7}" dt="2024-07-29T11:16:09.263" v="848"/>
        <pc:sldMkLst>
          <pc:docMk/>
          <pc:sldMk cId="3188166359" sldId="4526"/>
        </pc:sldMkLst>
        <pc:spChg chg="mod">
          <ac:chgData name="Inderpreet Uppal" userId="424deb32-369f-4bd5-aec2-d4a7366279d4" providerId="ADAL" clId="{E3F67947-C9C4-4955-AD3B-5B73378FB6D7}" dt="2024-07-22T11:18:00.090" v="270" actId="20577"/>
          <ac:spMkLst>
            <pc:docMk/>
            <pc:sldMk cId="3188166359" sldId="4526"/>
            <ac:spMk id="2" creationId="{C33F9F5D-107C-476A-BEBC-BFEF56761FF6}"/>
          </ac:spMkLst>
        </pc:spChg>
        <pc:spChg chg="mod">
          <ac:chgData name="Inderpreet Uppal" userId="424deb32-369f-4bd5-aec2-d4a7366279d4" providerId="ADAL" clId="{E3F67947-C9C4-4955-AD3B-5B73378FB6D7}" dt="2024-07-22T11:18:02.379" v="273" actId="20577"/>
          <ac:spMkLst>
            <pc:docMk/>
            <pc:sldMk cId="3188166359" sldId="4526"/>
            <ac:spMk id="3" creationId="{0F4F78C0-E0E0-48E8-9A02-5C5FFD062AAA}"/>
          </ac:spMkLst>
        </pc:spChg>
      </pc:sldChg>
      <pc:sldChg chg="modSp add del modNotes">
        <pc:chgData name="Inderpreet Uppal" userId="424deb32-369f-4bd5-aec2-d4a7366279d4" providerId="ADAL" clId="{E3F67947-C9C4-4955-AD3B-5B73378FB6D7}" dt="2024-07-29T11:14:17.802" v="846"/>
        <pc:sldMkLst>
          <pc:docMk/>
          <pc:sldMk cId="1454163868" sldId="4527"/>
        </pc:sldMkLst>
        <pc:spChg chg="mod">
          <ac:chgData name="Inderpreet Uppal" userId="424deb32-369f-4bd5-aec2-d4a7366279d4" providerId="ADAL" clId="{E3F67947-C9C4-4955-AD3B-5B73378FB6D7}" dt="2024-07-29T11:14:16.294" v="845"/>
          <ac:spMkLst>
            <pc:docMk/>
            <pc:sldMk cId="1454163868" sldId="4527"/>
            <ac:spMk id="4" creationId="{9156F5D0-BAA0-328E-E7EA-2C3A51D603E2}"/>
          </ac:spMkLst>
        </pc:spChg>
      </pc:sldChg>
      <pc:sldChg chg="modSp mod modNotes">
        <pc:chgData name="Inderpreet Uppal" userId="424deb32-369f-4bd5-aec2-d4a7366279d4" providerId="ADAL" clId="{E3F67947-C9C4-4955-AD3B-5B73378FB6D7}" dt="2024-07-29T11:13:09.043" v="844" actId="5793"/>
        <pc:sldMkLst>
          <pc:docMk/>
          <pc:sldMk cId="2170103128" sldId="4528"/>
        </pc:sldMkLst>
        <pc:spChg chg="mod">
          <ac:chgData name="Inderpreet Uppal" userId="424deb32-369f-4bd5-aec2-d4a7366279d4" providerId="ADAL" clId="{E3F67947-C9C4-4955-AD3B-5B73378FB6D7}" dt="2024-07-29T11:13:09.043" v="844" actId="5793"/>
          <ac:spMkLst>
            <pc:docMk/>
            <pc:sldMk cId="2170103128" sldId="4528"/>
            <ac:spMk id="8" creationId="{3B0A8476-64A1-974F-9C9D-E3A9B4C29649}"/>
          </ac:spMkLst>
        </pc:spChg>
      </pc:sldChg>
      <pc:sldChg chg="modNotes">
        <pc:chgData name="Inderpreet Uppal" userId="424deb32-369f-4bd5-aec2-d4a7366279d4" providerId="ADAL" clId="{E3F67947-C9C4-4955-AD3B-5B73378FB6D7}" dt="2024-07-29T10:53:18.726" v="805"/>
        <pc:sldMkLst>
          <pc:docMk/>
          <pc:sldMk cId="4017918498" sldId="4529"/>
        </pc:sldMkLst>
      </pc:sldChg>
      <pc:sldChg chg="delCm">
        <pc:chgData name="Inderpreet Uppal" userId="424deb32-369f-4bd5-aec2-d4a7366279d4" providerId="ADAL" clId="{E3F67947-C9C4-4955-AD3B-5B73378FB6D7}" dt="2024-07-22T11:18:15.809" v="275"/>
        <pc:sldMkLst>
          <pc:docMk/>
          <pc:sldMk cId="3311818793" sldId="4530"/>
        </pc:sldMkLst>
        <pc:extLst>
          <p:ext xmlns:p="http://schemas.openxmlformats.org/presentationml/2006/main" uri="{D6D511B9-2390-475A-947B-AFAB55BFBCF1}">
            <pc226:cmChg xmlns:pc226="http://schemas.microsoft.com/office/powerpoint/2022/06/main/command" chg="del">
              <pc226:chgData name="Inderpreet Uppal" userId="424deb32-369f-4bd5-aec2-d4a7366279d4" providerId="ADAL" clId="{E3F67947-C9C4-4955-AD3B-5B73378FB6D7}" dt="2024-07-22T11:18:15.809" v="275"/>
              <pc2:cmMkLst xmlns:pc2="http://schemas.microsoft.com/office/powerpoint/2019/9/main/command">
                <pc:docMk/>
                <pc:sldMk cId="3311818793" sldId="4530"/>
                <pc2:cmMk id="{27F038E7-17A9-4AD9-8DE3-8DEDBC7C3C2F}"/>
              </pc2:cmMkLst>
            </pc226:cmChg>
          </p:ext>
        </pc:extLst>
      </pc:sldChg>
      <pc:sldChg chg="modSp mod">
        <pc:chgData name="Inderpreet Uppal" userId="424deb32-369f-4bd5-aec2-d4a7366279d4" providerId="ADAL" clId="{E3F67947-C9C4-4955-AD3B-5B73378FB6D7}" dt="2024-07-22T13:54:04.047" v="802" actId="313"/>
        <pc:sldMkLst>
          <pc:docMk/>
          <pc:sldMk cId="239838461" sldId="4531"/>
        </pc:sldMkLst>
        <pc:spChg chg="mod">
          <ac:chgData name="Inderpreet Uppal" userId="424deb32-369f-4bd5-aec2-d4a7366279d4" providerId="ADAL" clId="{E3F67947-C9C4-4955-AD3B-5B73378FB6D7}" dt="2024-07-22T13:49:17.400" v="333" actId="20577"/>
          <ac:spMkLst>
            <pc:docMk/>
            <pc:sldMk cId="239838461" sldId="4531"/>
            <ac:spMk id="2" creationId="{8F70A16F-8CB2-43A6-51F7-08EDB16001A6}"/>
          </ac:spMkLst>
        </pc:spChg>
        <pc:spChg chg="mod">
          <ac:chgData name="Inderpreet Uppal" userId="424deb32-369f-4bd5-aec2-d4a7366279d4" providerId="ADAL" clId="{E3F67947-C9C4-4955-AD3B-5B73378FB6D7}" dt="2024-07-22T13:54:04.047" v="802" actId="313"/>
          <ac:spMkLst>
            <pc:docMk/>
            <pc:sldMk cId="239838461" sldId="4531"/>
            <ac:spMk id="3" creationId="{797BD9E6-F8ED-E5D0-D503-48C1D267B677}"/>
          </ac:spMkLst>
        </pc:spChg>
        <pc:spChg chg="mod">
          <ac:chgData name="Inderpreet Uppal" userId="424deb32-369f-4bd5-aec2-d4a7366279d4" providerId="ADAL" clId="{E3F67947-C9C4-4955-AD3B-5B73378FB6D7}" dt="2024-07-22T13:49:59.283" v="337" actId="207"/>
          <ac:spMkLst>
            <pc:docMk/>
            <pc:sldMk cId="239838461" sldId="4531"/>
            <ac:spMk id="5" creationId="{AE1F3184-59AE-E9EA-B9CA-805815EC8E17}"/>
          </ac:spMkLst>
        </pc:spChg>
      </pc:sldChg>
      <pc:sldMasterChg chg="del delSldLayout">
        <pc:chgData name="Inderpreet Uppal" userId="424deb32-369f-4bd5-aec2-d4a7366279d4" providerId="ADAL" clId="{E3F67947-C9C4-4955-AD3B-5B73378FB6D7}" dt="2024-07-22T10:55:21.443" v="34" actId="2696"/>
        <pc:sldMasterMkLst>
          <pc:docMk/>
          <pc:sldMasterMk cId="1202078779" sldId="2147483778"/>
        </pc:sldMasterMkLst>
        <pc:sldLayoutChg chg="del">
          <pc:chgData name="Inderpreet Uppal" userId="424deb32-369f-4bd5-aec2-d4a7366279d4" providerId="ADAL" clId="{E3F67947-C9C4-4955-AD3B-5B73378FB6D7}" dt="2024-07-22T10:55:21.443" v="34" actId="2696"/>
          <pc:sldLayoutMkLst>
            <pc:docMk/>
            <pc:sldMasterMk cId="1202078779" sldId="2147483778"/>
            <pc:sldLayoutMk cId="2742755387" sldId="2147483779"/>
          </pc:sldLayoutMkLst>
        </pc:sldLayoutChg>
        <pc:sldLayoutChg chg="del">
          <pc:chgData name="Inderpreet Uppal" userId="424deb32-369f-4bd5-aec2-d4a7366279d4" providerId="ADAL" clId="{E3F67947-C9C4-4955-AD3B-5B73378FB6D7}" dt="2024-07-22T10:55:21.443" v="34" actId="2696"/>
          <pc:sldLayoutMkLst>
            <pc:docMk/>
            <pc:sldMasterMk cId="1202078779" sldId="2147483778"/>
            <pc:sldLayoutMk cId="1885825775" sldId="2147483780"/>
          </pc:sldLayoutMkLst>
        </pc:sldLayoutChg>
        <pc:sldLayoutChg chg="del">
          <pc:chgData name="Inderpreet Uppal" userId="424deb32-369f-4bd5-aec2-d4a7366279d4" providerId="ADAL" clId="{E3F67947-C9C4-4955-AD3B-5B73378FB6D7}" dt="2024-07-22T10:55:21.443" v="34" actId="2696"/>
          <pc:sldLayoutMkLst>
            <pc:docMk/>
            <pc:sldMasterMk cId="1202078779" sldId="2147483778"/>
            <pc:sldLayoutMk cId="1526135075" sldId="2147483781"/>
          </pc:sldLayoutMkLst>
        </pc:sldLayoutChg>
        <pc:sldLayoutChg chg="del">
          <pc:chgData name="Inderpreet Uppal" userId="424deb32-369f-4bd5-aec2-d4a7366279d4" providerId="ADAL" clId="{E3F67947-C9C4-4955-AD3B-5B73378FB6D7}" dt="2024-07-22T10:55:21.443" v="34" actId="2696"/>
          <pc:sldLayoutMkLst>
            <pc:docMk/>
            <pc:sldMasterMk cId="1202078779" sldId="2147483778"/>
            <pc:sldLayoutMk cId="2647123290" sldId="2147483782"/>
          </pc:sldLayoutMkLst>
        </pc:sldLayoutChg>
        <pc:sldLayoutChg chg="del">
          <pc:chgData name="Inderpreet Uppal" userId="424deb32-369f-4bd5-aec2-d4a7366279d4" providerId="ADAL" clId="{E3F67947-C9C4-4955-AD3B-5B73378FB6D7}" dt="2024-07-22T10:55:21.443" v="34" actId="2696"/>
          <pc:sldLayoutMkLst>
            <pc:docMk/>
            <pc:sldMasterMk cId="1202078779" sldId="2147483778"/>
            <pc:sldLayoutMk cId="3484973854" sldId="2147483783"/>
          </pc:sldLayoutMkLst>
        </pc:sldLayoutChg>
        <pc:sldLayoutChg chg="del">
          <pc:chgData name="Inderpreet Uppal" userId="424deb32-369f-4bd5-aec2-d4a7366279d4" providerId="ADAL" clId="{E3F67947-C9C4-4955-AD3B-5B73378FB6D7}" dt="2024-07-22T10:55:21.443" v="34" actId="2696"/>
          <pc:sldLayoutMkLst>
            <pc:docMk/>
            <pc:sldMasterMk cId="1202078779" sldId="2147483778"/>
            <pc:sldLayoutMk cId="2408067358" sldId="2147483784"/>
          </pc:sldLayoutMkLst>
        </pc:sldLayoutChg>
        <pc:sldLayoutChg chg="del">
          <pc:chgData name="Inderpreet Uppal" userId="424deb32-369f-4bd5-aec2-d4a7366279d4" providerId="ADAL" clId="{E3F67947-C9C4-4955-AD3B-5B73378FB6D7}" dt="2024-07-22T10:55:21.443" v="34" actId="2696"/>
          <pc:sldLayoutMkLst>
            <pc:docMk/>
            <pc:sldMasterMk cId="1202078779" sldId="2147483778"/>
            <pc:sldLayoutMk cId="2952404424" sldId="2147483785"/>
          </pc:sldLayoutMkLst>
        </pc:sldLayoutChg>
        <pc:sldLayoutChg chg="del">
          <pc:chgData name="Inderpreet Uppal" userId="424deb32-369f-4bd5-aec2-d4a7366279d4" providerId="ADAL" clId="{E3F67947-C9C4-4955-AD3B-5B73378FB6D7}" dt="2024-07-22T10:55:21.443" v="34" actId="2696"/>
          <pc:sldLayoutMkLst>
            <pc:docMk/>
            <pc:sldMasterMk cId="1202078779" sldId="2147483778"/>
            <pc:sldLayoutMk cId="225694444" sldId="2147483786"/>
          </pc:sldLayoutMkLst>
        </pc:sldLayoutChg>
        <pc:sldLayoutChg chg="del">
          <pc:chgData name="Inderpreet Uppal" userId="424deb32-369f-4bd5-aec2-d4a7366279d4" providerId="ADAL" clId="{E3F67947-C9C4-4955-AD3B-5B73378FB6D7}" dt="2024-07-22T10:55:21.443" v="34" actId="2696"/>
          <pc:sldLayoutMkLst>
            <pc:docMk/>
            <pc:sldMasterMk cId="1202078779" sldId="2147483778"/>
            <pc:sldLayoutMk cId="1292444049" sldId="2147483787"/>
          </pc:sldLayoutMkLst>
        </pc:sldLayoutChg>
        <pc:sldLayoutChg chg="del">
          <pc:chgData name="Inderpreet Uppal" userId="424deb32-369f-4bd5-aec2-d4a7366279d4" providerId="ADAL" clId="{E3F67947-C9C4-4955-AD3B-5B73378FB6D7}" dt="2024-07-22T10:55:21.443" v="34" actId="2696"/>
          <pc:sldLayoutMkLst>
            <pc:docMk/>
            <pc:sldMasterMk cId="1202078779" sldId="2147483778"/>
            <pc:sldLayoutMk cId="3295443865" sldId="2147483788"/>
          </pc:sldLayoutMkLst>
        </pc:sldLayoutChg>
        <pc:sldLayoutChg chg="del">
          <pc:chgData name="Inderpreet Uppal" userId="424deb32-369f-4bd5-aec2-d4a7366279d4" providerId="ADAL" clId="{E3F67947-C9C4-4955-AD3B-5B73378FB6D7}" dt="2024-07-22T10:55:21.443" v="34" actId="2696"/>
          <pc:sldLayoutMkLst>
            <pc:docMk/>
            <pc:sldMasterMk cId="1202078779" sldId="2147483778"/>
            <pc:sldLayoutMk cId="642705587" sldId="2147483789"/>
          </pc:sldLayoutMkLst>
        </pc:sldLayoutChg>
        <pc:sldLayoutChg chg="del">
          <pc:chgData name="Inderpreet Uppal" userId="424deb32-369f-4bd5-aec2-d4a7366279d4" providerId="ADAL" clId="{E3F67947-C9C4-4955-AD3B-5B73378FB6D7}" dt="2024-07-22T10:47:25.930" v="0" actId="2696"/>
          <pc:sldLayoutMkLst>
            <pc:docMk/>
            <pc:sldMasterMk cId="1202078779" sldId="2147483778"/>
            <pc:sldLayoutMk cId="3910668058" sldId="2147483790"/>
          </pc:sldLayoutMkLst>
        </pc:sldLayoutChg>
        <pc:sldLayoutChg chg="del">
          <pc:chgData name="Inderpreet Uppal" userId="424deb32-369f-4bd5-aec2-d4a7366279d4" providerId="ADAL" clId="{E3F67947-C9C4-4955-AD3B-5B73378FB6D7}" dt="2024-07-22T10:55:21.443" v="34" actId="2696"/>
          <pc:sldLayoutMkLst>
            <pc:docMk/>
            <pc:sldMasterMk cId="1202078779" sldId="2147483778"/>
            <pc:sldLayoutMk cId="2913854142" sldId="2147483828"/>
          </pc:sldLayoutMkLst>
        </pc:sldLayoutChg>
      </pc:sldMasterChg>
      <pc:sldMasterChg chg="delSldLayout">
        <pc:chgData name="Inderpreet Uppal" userId="424deb32-369f-4bd5-aec2-d4a7366279d4" providerId="ADAL" clId="{E3F67947-C9C4-4955-AD3B-5B73378FB6D7}" dt="2024-07-22T13:36:34.719" v="308" actId="2696"/>
        <pc:sldMasterMkLst>
          <pc:docMk/>
          <pc:sldMasterMk cId="967787824" sldId="2147483803"/>
        </pc:sldMasterMkLst>
        <pc:sldLayoutChg chg="del">
          <pc:chgData name="Inderpreet Uppal" userId="424deb32-369f-4bd5-aec2-d4a7366279d4" providerId="ADAL" clId="{E3F67947-C9C4-4955-AD3B-5B73378FB6D7}" dt="2024-07-22T13:36:34.719" v="308" actId="2696"/>
          <pc:sldLayoutMkLst>
            <pc:docMk/>
            <pc:sldMasterMk cId="967787824" sldId="2147483803"/>
            <pc:sldLayoutMk cId="2028942217" sldId="2147483805"/>
          </pc:sldLayoutMkLst>
        </pc:sldLayoutChg>
      </pc:sldMasterChg>
      <pc:sldMasterChg chg="delSldLayout">
        <pc:chgData name="Inderpreet Uppal" userId="424deb32-369f-4bd5-aec2-d4a7366279d4" providerId="ADAL" clId="{E3F67947-C9C4-4955-AD3B-5B73378FB6D7}" dt="2024-07-22T11:08:42.343" v="213" actId="2696"/>
        <pc:sldMasterMkLst>
          <pc:docMk/>
          <pc:sldMasterMk cId="904636810" sldId="2147483806"/>
        </pc:sldMasterMkLst>
        <pc:sldLayoutChg chg="del">
          <pc:chgData name="Inderpreet Uppal" userId="424deb32-369f-4bd5-aec2-d4a7366279d4" providerId="ADAL" clId="{E3F67947-C9C4-4955-AD3B-5B73378FB6D7}" dt="2024-07-22T11:08:42.343" v="213" actId="2696"/>
          <pc:sldLayoutMkLst>
            <pc:docMk/>
            <pc:sldMasterMk cId="904636810" sldId="2147483806"/>
            <pc:sldLayoutMk cId="148666270" sldId="2147483808"/>
          </pc:sldLayoutMkLst>
        </pc:sldLayoutChg>
      </pc:sldMasterChg>
      <pc:sldMasterChg chg="delSldLayout">
        <pc:chgData name="Inderpreet Uppal" userId="424deb32-369f-4bd5-aec2-d4a7366279d4" providerId="ADAL" clId="{E3F67947-C9C4-4955-AD3B-5B73378FB6D7}" dt="2024-07-29T11:16:42.899" v="849" actId="2696"/>
        <pc:sldMasterMkLst>
          <pc:docMk/>
          <pc:sldMasterMk cId="3954706658" sldId="2147483809"/>
        </pc:sldMasterMkLst>
        <pc:sldLayoutChg chg="del">
          <pc:chgData name="Inderpreet Uppal" userId="424deb32-369f-4bd5-aec2-d4a7366279d4" providerId="ADAL" clId="{E3F67947-C9C4-4955-AD3B-5B73378FB6D7}" dt="2024-07-29T11:16:42.899" v="849" actId="2696"/>
          <pc:sldLayoutMkLst>
            <pc:docMk/>
            <pc:sldMasterMk cId="3954706658" sldId="2147483809"/>
            <pc:sldLayoutMk cId="2523227192" sldId="2147483811"/>
          </pc:sldLayoutMkLst>
        </pc:sldLayoutChg>
      </pc:sldMasterChg>
      <pc:sldMasterChg chg="del delSldLayout">
        <pc:chgData name="Inderpreet Uppal" userId="424deb32-369f-4bd5-aec2-d4a7366279d4" providerId="ADAL" clId="{E3F67947-C9C4-4955-AD3B-5B73378FB6D7}" dt="2024-07-22T11:18:07.612" v="274" actId="2696"/>
        <pc:sldMasterMkLst>
          <pc:docMk/>
          <pc:sldMasterMk cId="60166135" sldId="2147483812"/>
        </pc:sldMasterMkLst>
        <pc:sldLayoutChg chg="del">
          <pc:chgData name="Inderpreet Uppal" userId="424deb32-369f-4bd5-aec2-d4a7366279d4" providerId="ADAL" clId="{E3F67947-C9C4-4955-AD3B-5B73378FB6D7}" dt="2024-07-22T11:18:07.612" v="274" actId="2696"/>
          <pc:sldLayoutMkLst>
            <pc:docMk/>
            <pc:sldMasterMk cId="60166135" sldId="2147483812"/>
            <pc:sldLayoutMk cId="4242224862" sldId="2147483813"/>
          </pc:sldLayoutMkLst>
        </pc:sldLayoutChg>
        <pc:sldLayoutChg chg="del">
          <pc:chgData name="Inderpreet Uppal" userId="424deb32-369f-4bd5-aec2-d4a7366279d4" providerId="ADAL" clId="{E3F67947-C9C4-4955-AD3B-5B73378FB6D7}" dt="2024-07-22T11:18:07.612" v="274" actId="2696"/>
          <pc:sldLayoutMkLst>
            <pc:docMk/>
            <pc:sldMasterMk cId="60166135" sldId="2147483812"/>
            <pc:sldLayoutMk cId="4233025826" sldId="2147483814"/>
          </pc:sldLayoutMkLst>
        </pc:sldLayoutChg>
        <pc:sldLayoutChg chg="del">
          <pc:chgData name="Inderpreet Uppal" userId="424deb32-369f-4bd5-aec2-d4a7366279d4" providerId="ADAL" clId="{E3F67947-C9C4-4955-AD3B-5B73378FB6D7}" dt="2024-07-22T11:18:07.612" v="274" actId="2696"/>
          <pc:sldLayoutMkLst>
            <pc:docMk/>
            <pc:sldMasterMk cId="60166135" sldId="2147483812"/>
            <pc:sldLayoutMk cId="3699842819" sldId="2147483815"/>
          </pc:sldLayoutMkLst>
        </pc:sldLayoutChg>
        <pc:sldLayoutChg chg="del">
          <pc:chgData name="Inderpreet Uppal" userId="424deb32-369f-4bd5-aec2-d4a7366279d4" providerId="ADAL" clId="{E3F67947-C9C4-4955-AD3B-5B73378FB6D7}" dt="2024-07-22T11:18:07.612" v="274" actId="2696"/>
          <pc:sldLayoutMkLst>
            <pc:docMk/>
            <pc:sldMasterMk cId="60166135" sldId="2147483812"/>
            <pc:sldLayoutMk cId="1059445153" sldId="2147483816"/>
          </pc:sldLayoutMkLst>
        </pc:sldLayoutChg>
        <pc:sldLayoutChg chg="del">
          <pc:chgData name="Inderpreet Uppal" userId="424deb32-369f-4bd5-aec2-d4a7366279d4" providerId="ADAL" clId="{E3F67947-C9C4-4955-AD3B-5B73378FB6D7}" dt="2024-07-22T11:18:07.612" v="274" actId="2696"/>
          <pc:sldLayoutMkLst>
            <pc:docMk/>
            <pc:sldMasterMk cId="60166135" sldId="2147483812"/>
            <pc:sldLayoutMk cId="1309956814" sldId="2147483817"/>
          </pc:sldLayoutMkLst>
        </pc:sldLayoutChg>
        <pc:sldLayoutChg chg="del">
          <pc:chgData name="Inderpreet Uppal" userId="424deb32-369f-4bd5-aec2-d4a7366279d4" providerId="ADAL" clId="{E3F67947-C9C4-4955-AD3B-5B73378FB6D7}" dt="2024-07-22T11:18:07.612" v="274" actId="2696"/>
          <pc:sldLayoutMkLst>
            <pc:docMk/>
            <pc:sldMasterMk cId="60166135" sldId="2147483812"/>
            <pc:sldLayoutMk cId="3354799619" sldId="2147483818"/>
          </pc:sldLayoutMkLst>
        </pc:sldLayoutChg>
        <pc:sldLayoutChg chg="del">
          <pc:chgData name="Inderpreet Uppal" userId="424deb32-369f-4bd5-aec2-d4a7366279d4" providerId="ADAL" clId="{E3F67947-C9C4-4955-AD3B-5B73378FB6D7}" dt="2024-07-22T11:18:07.612" v="274" actId="2696"/>
          <pc:sldLayoutMkLst>
            <pc:docMk/>
            <pc:sldMasterMk cId="60166135" sldId="2147483812"/>
            <pc:sldLayoutMk cId="3803330250" sldId="2147483819"/>
          </pc:sldLayoutMkLst>
        </pc:sldLayoutChg>
        <pc:sldLayoutChg chg="del">
          <pc:chgData name="Inderpreet Uppal" userId="424deb32-369f-4bd5-aec2-d4a7366279d4" providerId="ADAL" clId="{E3F67947-C9C4-4955-AD3B-5B73378FB6D7}" dt="2024-07-22T11:18:07.612" v="274" actId="2696"/>
          <pc:sldLayoutMkLst>
            <pc:docMk/>
            <pc:sldMasterMk cId="60166135" sldId="2147483812"/>
            <pc:sldLayoutMk cId="3995365464" sldId="2147483820"/>
          </pc:sldLayoutMkLst>
        </pc:sldLayoutChg>
        <pc:sldLayoutChg chg="del">
          <pc:chgData name="Inderpreet Uppal" userId="424deb32-369f-4bd5-aec2-d4a7366279d4" providerId="ADAL" clId="{E3F67947-C9C4-4955-AD3B-5B73378FB6D7}" dt="2024-07-22T11:18:07.612" v="274" actId="2696"/>
          <pc:sldLayoutMkLst>
            <pc:docMk/>
            <pc:sldMasterMk cId="60166135" sldId="2147483812"/>
            <pc:sldLayoutMk cId="2308585162" sldId="2147483821"/>
          </pc:sldLayoutMkLst>
        </pc:sldLayoutChg>
        <pc:sldLayoutChg chg="del">
          <pc:chgData name="Inderpreet Uppal" userId="424deb32-369f-4bd5-aec2-d4a7366279d4" providerId="ADAL" clId="{E3F67947-C9C4-4955-AD3B-5B73378FB6D7}" dt="2024-07-22T11:18:07.612" v="274" actId="2696"/>
          <pc:sldLayoutMkLst>
            <pc:docMk/>
            <pc:sldMasterMk cId="60166135" sldId="2147483812"/>
            <pc:sldLayoutMk cId="646566229" sldId="2147483822"/>
          </pc:sldLayoutMkLst>
        </pc:sldLayoutChg>
        <pc:sldLayoutChg chg="del">
          <pc:chgData name="Inderpreet Uppal" userId="424deb32-369f-4bd5-aec2-d4a7366279d4" providerId="ADAL" clId="{E3F67947-C9C4-4955-AD3B-5B73378FB6D7}" dt="2024-07-22T11:18:07.612" v="274" actId="2696"/>
          <pc:sldLayoutMkLst>
            <pc:docMk/>
            <pc:sldMasterMk cId="60166135" sldId="2147483812"/>
            <pc:sldLayoutMk cId="2981838925" sldId="2147483823"/>
          </pc:sldLayoutMkLst>
        </pc:sldLayoutChg>
        <pc:sldLayoutChg chg="del">
          <pc:chgData name="Inderpreet Uppal" userId="424deb32-369f-4bd5-aec2-d4a7366279d4" providerId="ADAL" clId="{E3F67947-C9C4-4955-AD3B-5B73378FB6D7}" dt="2024-07-22T11:18:07.612" v="274" actId="2696"/>
          <pc:sldLayoutMkLst>
            <pc:docMk/>
            <pc:sldMasterMk cId="60166135" sldId="2147483812"/>
            <pc:sldLayoutMk cId="2190911879" sldId="2147483824"/>
          </pc:sldLayoutMkLst>
        </pc:sldLayoutChg>
        <pc:sldLayoutChg chg="del">
          <pc:chgData name="Inderpreet Uppal" userId="424deb32-369f-4bd5-aec2-d4a7366279d4" providerId="ADAL" clId="{E3F67947-C9C4-4955-AD3B-5B73378FB6D7}" dt="2024-07-22T11:18:07.612" v="274" actId="2696"/>
          <pc:sldLayoutMkLst>
            <pc:docMk/>
            <pc:sldMasterMk cId="60166135" sldId="2147483812"/>
            <pc:sldLayoutMk cId="3836172412" sldId="2147483825"/>
          </pc:sldLayoutMkLst>
        </pc:sldLayoutChg>
        <pc:sldLayoutChg chg="del">
          <pc:chgData name="Inderpreet Uppal" userId="424deb32-369f-4bd5-aec2-d4a7366279d4" providerId="ADAL" clId="{E3F67947-C9C4-4955-AD3B-5B73378FB6D7}" dt="2024-07-22T11:18:07.612" v="274" actId="2696"/>
          <pc:sldLayoutMkLst>
            <pc:docMk/>
            <pc:sldMasterMk cId="60166135" sldId="2147483812"/>
            <pc:sldLayoutMk cId="3891593339" sldId="2147483826"/>
          </pc:sldLayoutMkLst>
        </pc:sldLayoutChg>
        <pc:sldLayoutChg chg="del">
          <pc:chgData name="Inderpreet Uppal" userId="424deb32-369f-4bd5-aec2-d4a7366279d4" providerId="ADAL" clId="{E3F67947-C9C4-4955-AD3B-5B73378FB6D7}" dt="2024-07-22T11:18:07.612" v="274" actId="2696"/>
          <pc:sldLayoutMkLst>
            <pc:docMk/>
            <pc:sldMasterMk cId="60166135" sldId="2147483812"/>
            <pc:sldLayoutMk cId="2358949533" sldId="2147483827"/>
          </pc:sldLayoutMkLst>
        </pc:sldLayoutChg>
      </pc:sldMasterChg>
    </pc:docChg>
  </pc:docChgLst>
  <pc:docChgLst>
    <pc:chgData name="Inderpreet Uppal" userId="424deb32-369f-4bd5-aec2-d4a7366279d4" providerId="ADAL" clId="{F21665F1-1DFF-4EF2-BDD7-B05BECBA3003}"/>
    <pc:docChg chg="undo custSel modSld">
      <pc:chgData name="Inderpreet Uppal" userId="424deb32-369f-4bd5-aec2-d4a7366279d4" providerId="ADAL" clId="{F21665F1-1DFF-4EF2-BDD7-B05BECBA3003}" dt="2024-09-03T14:34:24.004" v="573" actId="20577"/>
      <pc:docMkLst>
        <pc:docMk/>
      </pc:docMkLst>
      <pc:sldChg chg="modSp mod">
        <pc:chgData name="Inderpreet Uppal" userId="424deb32-369f-4bd5-aec2-d4a7366279d4" providerId="ADAL" clId="{F21665F1-1DFF-4EF2-BDD7-B05BECBA3003}" dt="2024-09-03T14:32:25.498" v="570" actId="947"/>
        <pc:sldMkLst>
          <pc:docMk/>
          <pc:sldMk cId="2797396164" sldId="4519"/>
        </pc:sldMkLst>
        <pc:spChg chg="mod">
          <ac:chgData name="Inderpreet Uppal" userId="424deb32-369f-4bd5-aec2-d4a7366279d4" providerId="ADAL" clId="{F21665F1-1DFF-4EF2-BDD7-B05BECBA3003}" dt="2024-09-03T14:32:25.498" v="570" actId="947"/>
          <ac:spMkLst>
            <pc:docMk/>
            <pc:sldMk cId="2797396164" sldId="4519"/>
            <ac:spMk id="2" creationId="{30D56266-C981-F0F5-4C3A-F1C43D404655}"/>
          </ac:spMkLst>
        </pc:spChg>
        <pc:spChg chg="mod">
          <ac:chgData name="Inderpreet Uppal" userId="424deb32-369f-4bd5-aec2-d4a7366279d4" providerId="ADAL" clId="{F21665F1-1DFF-4EF2-BDD7-B05BECBA3003}" dt="2024-09-03T14:32:15.442" v="566" actId="20577"/>
          <ac:spMkLst>
            <pc:docMk/>
            <pc:sldMk cId="2797396164" sldId="4519"/>
            <ac:spMk id="3" creationId="{272E762B-E8E8-04FB-057E-72E537BD70B2}"/>
          </ac:spMkLst>
        </pc:spChg>
      </pc:sldChg>
      <pc:sldChg chg="modSp mod">
        <pc:chgData name="Inderpreet Uppal" userId="424deb32-369f-4bd5-aec2-d4a7366279d4" providerId="ADAL" clId="{F21665F1-1DFF-4EF2-BDD7-B05BECBA3003}" dt="2024-09-03T14:32:07.113" v="564" actId="947"/>
        <pc:sldMkLst>
          <pc:docMk/>
          <pc:sldMk cId="1773814023" sldId="4520"/>
        </pc:sldMkLst>
        <pc:spChg chg="mod">
          <ac:chgData name="Inderpreet Uppal" userId="424deb32-369f-4bd5-aec2-d4a7366279d4" providerId="ADAL" clId="{F21665F1-1DFF-4EF2-BDD7-B05BECBA3003}" dt="2024-09-03T14:32:07.113" v="564" actId="947"/>
          <ac:spMkLst>
            <pc:docMk/>
            <pc:sldMk cId="1773814023" sldId="4520"/>
            <ac:spMk id="2" creationId="{1D0A15DD-011A-FD36-52AD-4045E08B7CEB}"/>
          </ac:spMkLst>
        </pc:spChg>
        <pc:spChg chg="mod">
          <ac:chgData name="Inderpreet Uppal" userId="424deb32-369f-4bd5-aec2-d4a7366279d4" providerId="ADAL" clId="{F21665F1-1DFF-4EF2-BDD7-B05BECBA3003}" dt="2024-09-02T13:18:05.693" v="51" actId="2711"/>
          <ac:spMkLst>
            <pc:docMk/>
            <pc:sldMk cId="1773814023" sldId="4520"/>
            <ac:spMk id="7" creationId="{7BBBA89A-9F63-A6EE-7DE5-5428A08AB750}"/>
          </ac:spMkLst>
        </pc:spChg>
      </pc:sldChg>
      <pc:sldChg chg="modSp mod">
        <pc:chgData name="Inderpreet Uppal" userId="424deb32-369f-4bd5-aec2-d4a7366279d4" providerId="ADAL" clId="{F21665F1-1DFF-4EF2-BDD7-B05BECBA3003}" dt="2024-08-29T14:50:32.755" v="16" actId="2711"/>
        <pc:sldMkLst>
          <pc:docMk/>
          <pc:sldMk cId="2947184433" sldId="4521"/>
        </pc:sldMkLst>
        <pc:spChg chg="mod">
          <ac:chgData name="Inderpreet Uppal" userId="424deb32-369f-4bd5-aec2-d4a7366279d4" providerId="ADAL" clId="{F21665F1-1DFF-4EF2-BDD7-B05BECBA3003}" dt="2024-08-29T14:50:32.755" v="16" actId="2711"/>
          <ac:spMkLst>
            <pc:docMk/>
            <pc:sldMk cId="2947184433" sldId="4521"/>
            <ac:spMk id="5" creationId="{464FA319-A03B-91D1-BA7A-CD3EC0E21D33}"/>
          </ac:spMkLst>
        </pc:spChg>
      </pc:sldChg>
      <pc:sldChg chg="modSp mod">
        <pc:chgData name="Inderpreet Uppal" userId="424deb32-369f-4bd5-aec2-d4a7366279d4" providerId="ADAL" clId="{F21665F1-1DFF-4EF2-BDD7-B05BECBA3003}" dt="2024-09-03T14:31:49.359" v="557" actId="947"/>
        <pc:sldMkLst>
          <pc:docMk/>
          <pc:sldMk cId="227049009" sldId="4522"/>
        </pc:sldMkLst>
        <pc:spChg chg="mod">
          <ac:chgData name="Inderpreet Uppal" userId="424deb32-369f-4bd5-aec2-d4a7366279d4" providerId="ADAL" clId="{F21665F1-1DFF-4EF2-BDD7-B05BECBA3003}" dt="2024-09-03T14:31:49.359" v="557" actId="947"/>
          <ac:spMkLst>
            <pc:docMk/>
            <pc:sldMk cId="227049009" sldId="4522"/>
            <ac:spMk id="2" creationId="{3D18E923-DBCC-34CC-1633-5F198CE1CFA4}"/>
          </ac:spMkLst>
        </pc:spChg>
      </pc:sldChg>
      <pc:sldChg chg="modSp mod">
        <pc:chgData name="Inderpreet Uppal" userId="424deb32-369f-4bd5-aec2-d4a7366279d4" providerId="ADAL" clId="{F21665F1-1DFF-4EF2-BDD7-B05BECBA3003}" dt="2024-08-29T14:52:03.004" v="48" actId="404"/>
        <pc:sldMkLst>
          <pc:docMk/>
          <pc:sldMk cId="3217824224" sldId="4523"/>
        </pc:sldMkLst>
        <pc:spChg chg="mod">
          <ac:chgData name="Inderpreet Uppal" userId="424deb32-369f-4bd5-aec2-d4a7366279d4" providerId="ADAL" clId="{F21665F1-1DFF-4EF2-BDD7-B05BECBA3003}" dt="2024-08-29T14:51:56.417" v="47" actId="20577"/>
          <ac:spMkLst>
            <pc:docMk/>
            <pc:sldMk cId="3217824224" sldId="4523"/>
            <ac:spMk id="2" creationId="{AA75F22E-FCFD-1795-4D49-B13ABE785563}"/>
          </ac:spMkLst>
        </pc:spChg>
        <pc:spChg chg="mod">
          <ac:chgData name="Inderpreet Uppal" userId="424deb32-369f-4bd5-aec2-d4a7366279d4" providerId="ADAL" clId="{F21665F1-1DFF-4EF2-BDD7-B05BECBA3003}" dt="2024-08-29T14:52:03.004" v="48" actId="404"/>
          <ac:spMkLst>
            <pc:docMk/>
            <pc:sldMk cId="3217824224" sldId="4523"/>
            <ac:spMk id="3" creationId="{A1CD647F-DB05-0381-5156-EA59B51808DE}"/>
          </ac:spMkLst>
        </pc:spChg>
      </pc:sldChg>
      <pc:sldChg chg="modSp mod">
        <pc:chgData name="Inderpreet Uppal" userId="424deb32-369f-4bd5-aec2-d4a7366279d4" providerId="ADAL" clId="{F21665F1-1DFF-4EF2-BDD7-B05BECBA3003}" dt="2024-08-29T14:53:24.468" v="49" actId="5793"/>
        <pc:sldMkLst>
          <pc:docMk/>
          <pc:sldMk cId="1404838011" sldId="4524"/>
        </pc:sldMkLst>
        <pc:spChg chg="mod">
          <ac:chgData name="Inderpreet Uppal" userId="424deb32-369f-4bd5-aec2-d4a7366279d4" providerId="ADAL" clId="{F21665F1-1DFF-4EF2-BDD7-B05BECBA3003}" dt="2024-08-29T14:53:24.468" v="49" actId="5793"/>
          <ac:spMkLst>
            <pc:docMk/>
            <pc:sldMk cId="1404838011" sldId="4524"/>
            <ac:spMk id="3" creationId="{A1CD647F-DB05-0381-5156-EA59B51808DE}"/>
          </ac:spMkLst>
        </pc:spChg>
      </pc:sldChg>
      <pc:sldChg chg="modSp mod">
        <pc:chgData name="Inderpreet Uppal" userId="424deb32-369f-4bd5-aec2-d4a7366279d4" providerId="ADAL" clId="{F21665F1-1DFF-4EF2-BDD7-B05BECBA3003}" dt="2024-09-03T14:30:56.912" v="544" actId="20577"/>
        <pc:sldMkLst>
          <pc:docMk/>
          <pc:sldMk cId="3188166359" sldId="4526"/>
        </pc:sldMkLst>
        <pc:spChg chg="mod">
          <ac:chgData name="Inderpreet Uppal" userId="424deb32-369f-4bd5-aec2-d4a7366279d4" providerId="ADAL" clId="{F21665F1-1DFF-4EF2-BDD7-B05BECBA3003}" dt="2024-08-27T11:07:39.694" v="0" actId="2711"/>
          <ac:spMkLst>
            <pc:docMk/>
            <pc:sldMk cId="3188166359" sldId="4526"/>
            <ac:spMk id="2" creationId="{C33F9F5D-107C-476A-BEBC-BFEF56761FF6}"/>
          </ac:spMkLst>
        </pc:spChg>
        <pc:spChg chg="mod">
          <ac:chgData name="Inderpreet Uppal" userId="424deb32-369f-4bd5-aec2-d4a7366279d4" providerId="ADAL" clId="{F21665F1-1DFF-4EF2-BDD7-B05BECBA3003}" dt="2024-09-03T14:30:56.912" v="544" actId="20577"/>
          <ac:spMkLst>
            <pc:docMk/>
            <pc:sldMk cId="3188166359" sldId="4526"/>
            <ac:spMk id="3" creationId="{0F4F78C0-E0E0-48E8-9A02-5C5FFD062AAA}"/>
          </ac:spMkLst>
        </pc:spChg>
      </pc:sldChg>
      <pc:sldChg chg="modSp mod">
        <pc:chgData name="Inderpreet Uppal" userId="424deb32-369f-4bd5-aec2-d4a7366279d4" providerId="ADAL" clId="{F21665F1-1DFF-4EF2-BDD7-B05BECBA3003}" dt="2024-09-03T14:21:01.586" v="307" actId="20577"/>
        <pc:sldMkLst>
          <pc:docMk/>
          <pc:sldMk cId="1454163868" sldId="4527"/>
        </pc:sldMkLst>
        <pc:spChg chg="mod">
          <ac:chgData name="Inderpreet Uppal" userId="424deb32-369f-4bd5-aec2-d4a7366279d4" providerId="ADAL" clId="{F21665F1-1DFF-4EF2-BDD7-B05BECBA3003}" dt="2024-08-27T11:08:01.060" v="1" actId="2711"/>
          <ac:spMkLst>
            <pc:docMk/>
            <pc:sldMk cId="1454163868" sldId="4527"/>
            <ac:spMk id="2" creationId="{DB82248E-21B0-DC35-3EDA-6DC155869E03}"/>
          </ac:spMkLst>
        </pc:spChg>
        <pc:spChg chg="mod">
          <ac:chgData name="Inderpreet Uppal" userId="424deb32-369f-4bd5-aec2-d4a7366279d4" providerId="ADAL" clId="{F21665F1-1DFF-4EF2-BDD7-B05BECBA3003}" dt="2024-09-03T14:21:01.586" v="307" actId="20577"/>
          <ac:spMkLst>
            <pc:docMk/>
            <pc:sldMk cId="1454163868" sldId="4527"/>
            <ac:spMk id="3" creationId="{FD14719A-23E1-89DF-8E1D-54339E6FDE65}"/>
          </ac:spMkLst>
        </pc:spChg>
        <pc:spChg chg="mod">
          <ac:chgData name="Inderpreet Uppal" userId="424deb32-369f-4bd5-aec2-d4a7366279d4" providerId="ADAL" clId="{F21665F1-1DFF-4EF2-BDD7-B05BECBA3003}" dt="2024-08-27T11:08:10.287" v="2" actId="2711"/>
          <ac:spMkLst>
            <pc:docMk/>
            <pc:sldMk cId="1454163868" sldId="4527"/>
            <ac:spMk id="4" creationId="{9156F5D0-BAA0-328E-E7EA-2C3A51D603E2}"/>
          </ac:spMkLst>
        </pc:spChg>
      </pc:sldChg>
      <pc:sldChg chg="addSp delSp modSp mod">
        <pc:chgData name="Inderpreet Uppal" userId="424deb32-369f-4bd5-aec2-d4a7366279d4" providerId="ADAL" clId="{F21665F1-1DFF-4EF2-BDD7-B05BECBA3003}" dt="2024-09-03T14:34:24.004" v="573" actId="20577"/>
        <pc:sldMkLst>
          <pc:docMk/>
          <pc:sldMk cId="2170103128" sldId="4528"/>
        </pc:sldMkLst>
        <pc:spChg chg="mod">
          <ac:chgData name="Inderpreet Uppal" userId="424deb32-369f-4bd5-aec2-d4a7366279d4" providerId="ADAL" clId="{F21665F1-1DFF-4EF2-BDD7-B05BECBA3003}" dt="2024-09-03T14:34:24.004" v="573" actId="20577"/>
          <ac:spMkLst>
            <pc:docMk/>
            <pc:sldMk cId="2170103128" sldId="4528"/>
            <ac:spMk id="3" creationId="{B6FE5D63-1A44-BD2E-279D-558C367B718D}"/>
          </ac:spMkLst>
        </pc:spChg>
        <pc:spChg chg="mod">
          <ac:chgData name="Inderpreet Uppal" userId="424deb32-369f-4bd5-aec2-d4a7366279d4" providerId="ADAL" clId="{F21665F1-1DFF-4EF2-BDD7-B05BECBA3003}" dt="2024-09-03T14:34:21.470" v="571"/>
          <ac:spMkLst>
            <pc:docMk/>
            <pc:sldMk cId="2170103128" sldId="4528"/>
            <ac:spMk id="6" creationId="{09C27E24-0AA4-9B9D-CB07-B6C499BC70AA}"/>
          </ac:spMkLst>
        </pc:spChg>
        <pc:spChg chg="add del mod">
          <ac:chgData name="Inderpreet Uppal" userId="424deb32-369f-4bd5-aec2-d4a7366279d4" providerId="ADAL" clId="{F21665F1-1DFF-4EF2-BDD7-B05BECBA3003}" dt="2024-09-02T13:22:28.487" v="68" actId="478"/>
          <ac:spMkLst>
            <pc:docMk/>
            <pc:sldMk cId="2170103128" sldId="4528"/>
            <ac:spMk id="7" creationId="{55C22606-D8BD-7AFB-AAC8-C55FD4AFE8A2}"/>
          </ac:spMkLst>
        </pc:spChg>
        <pc:spChg chg="mod">
          <ac:chgData name="Inderpreet Uppal" userId="424deb32-369f-4bd5-aec2-d4a7366279d4" providerId="ADAL" clId="{F21665F1-1DFF-4EF2-BDD7-B05BECBA3003}" dt="2024-08-27T11:08:25.983" v="4" actId="2711"/>
          <ac:spMkLst>
            <pc:docMk/>
            <pc:sldMk cId="2170103128" sldId="4528"/>
            <ac:spMk id="8" creationId="{3B0A8476-64A1-974F-9C9D-E3A9B4C29649}"/>
          </ac:spMkLst>
        </pc:spChg>
        <pc:spChg chg="mod">
          <ac:chgData name="Inderpreet Uppal" userId="424deb32-369f-4bd5-aec2-d4a7366279d4" providerId="ADAL" clId="{F21665F1-1DFF-4EF2-BDD7-B05BECBA3003}" dt="2024-08-27T11:08:34.775" v="5" actId="2711"/>
          <ac:spMkLst>
            <pc:docMk/>
            <pc:sldMk cId="2170103128" sldId="4528"/>
            <ac:spMk id="12" creationId="{691A20AE-004B-B744-8F38-7323D19E34EF}"/>
          </ac:spMkLst>
        </pc:spChg>
      </pc:sldChg>
      <pc:sldChg chg="addSp modSp mod">
        <pc:chgData name="Inderpreet Uppal" userId="424deb32-369f-4bd5-aec2-d4a7366279d4" providerId="ADAL" clId="{F21665F1-1DFF-4EF2-BDD7-B05BECBA3003}" dt="2024-09-03T14:19:07.640" v="85" actId="947"/>
        <pc:sldMkLst>
          <pc:docMk/>
          <pc:sldMk cId="4017918498" sldId="4529"/>
        </pc:sldMkLst>
        <pc:spChg chg="mod">
          <ac:chgData name="Inderpreet Uppal" userId="424deb32-369f-4bd5-aec2-d4a7366279d4" providerId="ADAL" clId="{F21665F1-1DFF-4EF2-BDD7-B05BECBA3003}" dt="2024-08-27T11:08:55.989" v="8" actId="2711"/>
          <ac:spMkLst>
            <pc:docMk/>
            <pc:sldMk cId="4017918498" sldId="4529"/>
            <ac:spMk id="2" creationId="{DB21514F-849B-0064-F28A-A91EEA99EC73}"/>
          </ac:spMkLst>
        </pc:spChg>
        <pc:spChg chg="mod">
          <ac:chgData name="Inderpreet Uppal" userId="424deb32-369f-4bd5-aec2-d4a7366279d4" providerId="ADAL" clId="{F21665F1-1DFF-4EF2-BDD7-B05BECBA3003}" dt="2024-09-03T14:19:07.640" v="85" actId="947"/>
          <ac:spMkLst>
            <pc:docMk/>
            <pc:sldMk cId="4017918498" sldId="4529"/>
            <ac:spMk id="5" creationId="{4B7275CA-6852-A9AF-AD5F-E6C7204B0C82}"/>
          </ac:spMkLst>
        </pc:spChg>
        <pc:spChg chg="add mod">
          <ac:chgData name="Inderpreet Uppal" userId="424deb32-369f-4bd5-aec2-d4a7366279d4" providerId="ADAL" clId="{F21665F1-1DFF-4EF2-BDD7-B05BECBA3003}" dt="2024-09-02T13:22:41.798" v="76" actId="1076"/>
          <ac:spMkLst>
            <pc:docMk/>
            <pc:sldMk cId="4017918498" sldId="4529"/>
            <ac:spMk id="7" creationId="{BC48FF0F-A103-5C67-25F1-95C68EA0CC7F}"/>
          </ac:spMkLst>
        </pc:spChg>
        <pc:spChg chg="mod">
          <ac:chgData name="Inderpreet Uppal" userId="424deb32-369f-4bd5-aec2-d4a7366279d4" providerId="ADAL" clId="{F21665F1-1DFF-4EF2-BDD7-B05BECBA3003}" dt="2024-08-27T11:08:49.642" v="7" actId="2711"/>
          <ac:spMkLst>
            <pc:docMk/>
            <pc:sldMk cId="4017918498" sldId="4529"/>
            <ac:spMk id="9" creationId="{D526D4B8-BAA8-CC43-84E3-B93D5FFCFEAB}"/>
          </ac:spMkLst>
        </pc:spChg>
        <pc:spChg chg="mod">
          <ac:chgData name="Inderpreet Uppal" userId="424deb32-369f-4bd5-aec2-d4a7366279d4" providerId="ADAL" clId="{F21665F1-1DFF-4EF2-BDD7-B05BECBA3003}" dt="2024-08-27T11:09:04.239" v="9" actId="2711"/>
          <ac:spMkLst>
            <pc:docMk/>
            <pc:sldMk cId="4017918498" sldId="4529"/>
            <ac:spMk id="11" creationId="{79B40693-8738-D541-9777-55925DB6DF8C}"/>
          </ac:spMkLst>
        </pc:spChg>
      </pc:sldChg>
      <pc:sldChg chg="addSp modSp mod">
        <pc:chgData name="Inderpreet Uppal" userId="424deb32-369f-4bd5-aec2-d4a7366279d4" providerId="ADAL" clId="{F21665F1-1DFF-4EF2-BDD7-B05BECBA3003}" dt="2024-09-03T14:17:08.243" v="83" actId="947"/>
        <pc:sldMkLst>
          <pc:docMk/>
          <pc:sldMk cId="3311818793" sldId="4530"/>
        </pc:sldMkLst>
        <pc:spChg chg="mod">
          <ac:chgData name="Inderpreet Uppal" userId="424deb32-369f-4bd5-aec2-d4a7366279d4" providerId="ADAL" clId="{F21665F1-1DFF-4EF2-BDD7-B05BECBA3003}" dt="2024-09-03T14:17:08.243" v="83" actId="947"/>
          <ac:spMkLst>
            <pc:docMk/>
            <pc:sldMk cId="3311818793" sldId="4530"/>
            <ac:spMk id="5" creationId="{F2C29B70-C01C-DC13-CFC3-78BA7A1DFBB5}"/>
          </ac:spMkLst>
        </pc:spChg>
        <pc:spChg chg="add mod">
          <ac:chgData name="Inderpreet Uppal" userId="424deb32-369f-4bd5-aec2-d4a7366279d4" providerId="ADAL" clId="{F21665F1-1DFF-4EF2-BDD7-B05BECBA3003}" dt="2024-09-02T13:22:43.843" v="77"/>
          <ac:spMkLst>
            <pc:docMk/>
            <pc:sldMk cId="3311818793" sldId="4530"/>
            <ac:spMk id="6" creationId="{B8F6FD6D-E932-55E3-C115-A0FBF4D696E7}"/>
          </ac:spMkLst>
        </pc:spChg>
        <pc:spChg chg="mod">
          <ac:chgData name="Inderpreet Uppal" userId="424deb32-369f-4bd5-aec2-d4a7366279d4" providerId="ADAL" clId="{F21665F1-1DFF-4EF2-BDD7-B05BECBA3003}" dt="2024-08-27T11:09:25.787" v="12" actId="2711"/>
          <ac:spMkLst>
            <pc:docMk/>
            <pc:sldMk cId="3311818793" sldId="4530"/>
            <ac:spMk id="8" creationId="{2A082AC8-0674-344D-8BBD-25DCAC7624FC}"/>
          </ac:spMkLst>
        </pc:spChg>
        <pc:spChg chg="mod">
          <ac:chgData name="Inderpreet Uppal" userId="424deb32-369f-4bd5-aec2-d4a7366279d4" providerId="ADAL" clId="{F21665F1-1DFF-4EF2-BDD7-B05BECBA3003}" dt="2024-08-27T11:09:19.967" v="11" actId="2711"/>
          <ac:spMkLst>
            <pc:docMk/>
            <pc:sldMk cId="3311818793" sldId="4530"/>
            <ac:spMk id="10" creationId="{C0776B9E-4F60-BA42-BCD7-2FEABB6C42F5}"/>
          </ac:spMkLst>
        </pc:spChg>
      </pc:sldChg>
    </pc:docChg>
  </pc:docChgLst>
  <pc:docChgLst>
    <pc:chgData name="Inderpreet Uppal" userId="424deb32-369f-4bd5-aec2-d4a7366279d4" providerId="ADAL" clId="{C36596E0-CC32-459E-A8C6-DBC2B5C97BFD}"/>
    <pc:docChg chg="undo custSel addSld delSld modSld sldOrd">
      <pc:chgData name="Inderpreet Uppal" userId="424deb32-369f-4bd5-aec2-d4a7366279d4" providerId="ADAL" clId="{C36596E0-CC32-459E-A8C6-DBC2B5C97BFD}" dt="2023-02-21T16:50:31.378" v="1313" actId="5793"/>
      <pc:docMkLst>
        <pc:docMk/>
      </pc:docMkLst>
      <pc:sldChg chg="mod modShow">
        <pc:chgData name="Inderpreet Uppal" userId="424deb32-369f-4bd5-aec2-d4a7366279d4" providerId="ADAL" clId="{C36596E0-CC32-459E-A8C6-DBC2B5C97BFD}" dt="2023-02-21T11:17:45.423" v="5" actId="729"/>
        <pc:sldMkLst>
          <pc:docMk/>
          <pc:sldMk cId="2753945220" sldId="267"/>
        </pc:sldMkLst>
      </pc:sldChg>
      <pc:sldChg chg="del">
        <pc:chgData name="Inderpreet Uppal" userId="424deb32-369f-4bd5-aec2-d4a7366279d4" providerId="ADAL" clId="{C36596E0-CC32-459E-A8C6-DBC2B5C97BFD}" dt="2023-02-09T16:36:40.149" v="3" actId="47"/>
        <pc:sldMkLst>
          <pc:docMk/>
          <pc:sldMk cId="2054089637" sldId="271"/>
        </pc:sldMkLst>
      </pc:sldChg>
      <pc:sldChg chg="mod modShow">
        <pc:chgData name="Inderpreet Uppal" userId="424deb32-369f-4bd5-aec2-d4a7366279d4" providerId="ADAL" clId="{C36596E0-CC32-459E-A8C6-DBC2B5C97BFD}" dt="2023-02-21T11:17:45.423" v="5" actId="729"/>
        <pc:sldMkLst>
          <pc:docMk/>
          <pc:sldMk cId="315719663" sldId="280"/>
        </pc:sldMkLst>
      </pc:sldChg>
      <pc:sldChg chg="mod modShow">
        <pc:chgData name="Inderpreet Uppal" userId="424deb32-369f-4bd5-aec2-d4a7366279d4" providerId="ADAL" clId="{C36596E0-CC32-459E-A8C6-DBC2B5C97BFD}" dt="2023-02-21T11:17:45.423" v="5" actId="729"/>
        <pc:sldMkLst>
          <pc:docMk/>
          <pc:sldMk cId="2929020324" sldId="281"/>
        </pc:sldMkLst>
      </pc:sldChg>
      <pc:sldChg chg="mod modShow">
        <pc:chgData name="Inderpreet Uppal" userId="424deb32-369f-4bd5-aec2-d4a7366279d4" providerId="ADAL" clId="{C36596E0-CC32-459E-A8C6-DBC2B5C97BFD}" dt="2023-02-21T11:17:45.423" v="5" actId="729"/>
        <pc:sldMkLst>
          <pc:docMk/>
          <pc:sldMk cId="2340065233" sldId="282"/>
        </pc:sldMkLst>
      </pc:sldChg>
      <pc:sldChg chg="mod modShow">
        <pc:chgData name="Inderpreet Uppal" userId="424deb32-369f-4bd5-aec2-d4a7366279d4" providerId="ADAL" clId="{C36596E0-CC32-459E-A8C6-DBC2B5C97BFD}" dt="2023-02-21T11:17:45.423" v="5" actId="729"/>
        <pc:sldMkLst>
          <pc:docMk/>
          <pc:sldMk cId="2298268997" sldId="283"/>
        </pc:sldMkLst>
      </pc:sldChg>
      <pc:sldChg chg="mod modShow">
        <pc:chgData name="Inderpreet Uppal" userId="424deb32-369f-4bd5-aec2-d4a7366279d4" providerId="ADAL" clId="{C36596E0-CC32-459E-A8C6-DBC2B5C97BFD}" dt="2023-02-21T11:17:45.423" v="5" actId="729"/>
        <pc:sldMkLst>
          <pc:docMk/>
          <pc:sldMk cId="2720251700" sldId="284"/>
        </pc:sldMkLst>
      </pc:sldChg>
      <pc:sldChg chg="del">
        <pc:chgData name="Inderpreet Uppal" userId="424deb32-369f-4bd5-aec2-d4a7366279d4" providerId="ADAL" clId="{C36596E0-CC32-459E-A8C6-DBC2B5C97BFD}" dt="2023-02-09T16:36:40.149" v="3" actId="47"/>
        <pc:sldMkLst>
          <pc:docMk/>
          <pc:sldMk cId="768884400" sldId="318"/>
        </pc:sldMkLst>
      </pc:sldChg>
      <pc:sldChg chg="del">
        <pc:chgData name="Inderpreet Uppal" userId="424deb32-369f-4bd5-aec2-d4a7366279d4" providerId="ADAL" clId="{C36596E0-CC32-459E-A8C6-DBC2B5C97BFD}" dt="2023-02-09T16:36:25.045" v="1" actId="47"/>
        <pc:sldMkLst>
          <pc:docMk/>
          <pc:sldMk cId="3195114923" sldId="475"/>
        </pc:sldMkLst>
      </pc:sldChg>
      <pc:sldChg chg="mod modShow">
        <pc:chgData name="Inderpreet Uppal" userId="424deb32-369f-4bd5-aec2-d4a7366279d4" providerId="ADAL" clId="{C36596E0-CC32-459E-A8C6-DBC2B5C97BFD}" dt="2023-02-21T11:17:45.423" v="5" actId="729"/>
        <pc:sldMkLst>
          <pc:docMk/>
          <pc:sldMk cId="768703171" sldId="509"/>
        </pc:sldMkLst>
      </pc:sldChg>
      <pc:sldChg chg="mod modShow">
        <pc:chgData name="Inderpreet Uppal" userId="424deb32-369f-4bd5-aec2-d4a7366279d4" providerId="ADAL" clId="{C36596E0-CC32-459E-A8C6-DBC2B5C97BFD}" dt="2023-02-21T11:17:45.423" v="5" actId="729"/>
        <pc:sldMkLst>
          <pc:docMk/>
          <pc:sldMk cId="2679395452" sldId="523"/>
        </pc:sldMkLst>
      </pc:sldChg>
      <pc:sldChg chg="mod modShow">
        <pc:chgData name="Inderpreet Uppal" userId="424deb32-369f-4bd5-aec2-d4a7366279d4" providerId="ADAL" clId="{C36596E0-CC32-459E-A8C6-DBC2B5C97BFD}" dt="2023-02-21T11:17:45.423" v="5" actId="729"/>
        <pc:sldMkLst>
          <pc:docMk/>
          <pc:sldMk cId="3244169711" sldId="524"/>
        </pc:sldMkLst>
      </pc:sldChg>
      <pc:sldChg chg="addSp delSp modSp mod">
        <pc:chgData name="Inderpreet Uppal" userId="424deb32-369f-4bd5-aec2-d4a7366279d4" providerId="ADAL" clId="{C36596E0-CC32-459E-A8C6-DBC2B5C97BFD}" dt="2023-02-21T16:21:12.322" v="839" actId="1076"/>
        <pc:sldMkLst>
          <pc:docMk/>
          <pc:sldMk cId="1920803151" sldId="525"/>
        </pc:sldMkLst>
        <pc:spChg chg="mod">
          <ac:chgData name="Inderpreet Uppal" userId="424deb32-369f-4bd5-aec2-d4a7366279d4" providerId="ADAL" clId="{C36596E0-CC32-459E-A8C6-DBC2B5C97BFD}" dt="2023-02-21T15:43:24.713" v="620" actId="20577"/>
          <ac:spMkLst>
            <pc:docMk/>
            <pc:sldMk cId="1920803151" sldId="525"/>
            <ac:spMk id="2" creationId="{D8996ACB-3818-3C12-C169-242AF16D3779}"/>
          </ac:spMkLst>
        </pc:spChg>
        <pc:spChg chg="mod">
          <ac:chgData name="Inderpreet Uppal" userId="424deb32-369f-4bd5-aec2-d4a7366279d4" providerId="ADAL" clId="{C36596E0-CC32-459E-A8C6-DBC2B5C97BFD}" dt="2023-02-21T16:07:32.004" v="632" actId="1076"/>
          <ac:spMkLst>
            <pc:docMk/>
            <pc:sldMk cId="1920803151" sldId="525"/>
            <ac:spMk id="3" creationId="{DCF7DF7E-0842-F424-4F96-9E43FF1BC3A2}"/>
          </ac:spMkLst>
        </pc:spChg>
        <pc:spChg chg="del mod">
          <ac:chgData name="Inderpreet Uppal" userId="424deb32-369f-4bd5-aec2-d4a7366279d4" providerId="ADAL" clId="{C36596E0-CC32-459E-A8C6-DBC2B5C97BFD}" dt="2023-02-21T15:43:29.588" v="622" actId="478"/>
          <ac:spMkLst>
            <pc:docMk/>
            <pc:sldMk cId="1920803151" sldId="525"/>
            <ac:spMk id="4" creationId="{E1528CC9-6D1C-8172-183C-91F0F523F7D7}"/>
          </ac:spMkLst>
        </pc:spChg>
        <pc:spChg chg="add del mod">
          <ac:chgData name="Inderpreet Uppal" userId="424deb32-369f-4bd5-aec2-d4a7366279d4" providerId="ADAL" clId="{C36596E0-CC32-459E-A8C6-DBC2B5C97BFD}" dt="2023-02-21T15:51:27.239" v="624" actId="478"/>
          <ac:spMkLst>
            <pc:docMk/>
            <pc:sldMk cId="1920803151" sldId="525"/>
            <ac:spMk id="7" creationId="{87658111-0574-57D1-50D1-D15356B751D1}"/>
          </ac:spMkLst>
        </pc:spChg>
        <pc:picChg chg="del mod">
          <ac:chgData name="Inderpreet Uppal" userId="424deb32-369f-4bd5-aec2-d4a7366279d4" providerId="ADAL" clId="{C36596E0-CC32-459E-A8C6-DBC2B5C97BFD}" dt="2023-02-21T16:20:56.404" v="833" actId="478"/>
          <ac:picMkLst>
            <pc:docMk/>
            <pc:sldMk cId="1920803151" sldId="525"/>
            <ac:picMk id="6" creationId="{7F708EA5-76AF-C7CD-AB5C-08968F6A8DA7}"/>
          </ac:picMkLst>
        </pc:picChg>
        <pc:picChg chg="del mod">
          <ac:chgData name="Inderpreet Uppal" userId="424deb32-369f-4bd5-aec2-d4a7366279d4" providerId="ADAL" clId="{C36596E0-CC32-459E-A8C6-DBC2B5C97BFD}" dt="2023-02-21T16:20:58.715" v="835" actId="478"/>
          <ac:picMkLst>
            <pc:docMk/>
            <pc:sldMk cId="1920803151" sldId="525"/>
            <ac:picMk id="8" creationId="{14453E68-7FC5-E4D6-493E-3067B86E012E}"/>
          </ac:picMkLst>
        </pc:picChg>
        <pc:picChg chg="add mod">
          <ac:chgData name="Inderpreet Uppal" userId="424deb32-369f-4bd5-aec2-d4a7366279d4" providerId="ADAL" clId="{C36596E0-CC32-459E-A8C6-DBC2B5C97BFD}" dt="2023-02-21T16:21:12.322" v="839" actId="1076"/>
          <ac:picMkLst>
            <pc:docMk/>
            <pc:sldMk cId="1920803151" sldId="525"/>
            <ac:picMk id="9" creationId="{998031C0-4B35-132F-BB46-08E29A7411AE}"/>
          </ac:picMkLst>
        </pc:picChg>
      </pc:sldChg>
      <pc:sldChg chg="del">
        <pc:chgData name="Inderpreet Uppal" userId="424deb32-369f-4bd5-aec2-d4a7366279d4" providerId="ADAL" clId="{C36596E0-CC32-459E-A8C6-DBC2B5C97BFD}" dt="2023-02-09T16:36:21.609" v="0" actId="47"/>
        <pc:sldMkLst>
          <pc:docMk/>
          <pc:sldMk cId="697351749" sldId="526"/>
        </pc:sldMkLst>
      </pc:sldChg>
      <pc:sldChg chg="del">
        <pc:chgData name="Inderpreet Uppal" userId="424deb32-369f-4bd5-aec2-d4a7366279d4" providerId="ADAL" clId="{C36596E0-CC32-459E-A8C6-DBC2B5C97BFD}" dt="2023-02-09T16:36:21.609" v="0" actId="47"/>
        <pc:sldMkLst>
          <pc:docMk/>
          <pc:sldMk cId="3439973092" sldId="527"/>
        </pc:sldMkLst>
      </pc:sldChg>
      <pc:sldChg chg="del">
        <pc:chgData name="Inderpreet Uppal" userId="424deb32-369f-4bd5-aec2-d4a7366279d4" providerId="ADAL" clId="{C36596E0-CC32-459E-A8C6-DBC2B5C97BFD}" dt="2023-02-09T16:36:45.265" v="4" actId="47"/>
        <pc:sldMkLst>
          <pc:docMk/>
          <pc:sldMk cId="951016484" sldId="528"/>
        </pc:sldMkLst>
      </pc:sldChg>
      <pc:sldChg chg="mod modShow">
        <pc:chgData name="Inderpreet Uppal" userId="424deb32-369f-4bd5-aec2-d4a7366279d4" providerId="ADAL" clId="{C36596E0-CC32-459E-A8C6-DBC2B5C97BFD}" dt="2023-02-21T11:17:45.423" v="5" actId="729"/>
        <pc:sldMkLst>
          <pc:docMk/>
          <pc:sldMk cId="3158664946" sldId="529"/>
        </pc:sldMkLst>
      </pc:sldChg>
      <pc:sldChg chg="mod modShow">
        <pc:chgData name="Inderpreet Uppal" userId="424deb32-369f-4bd5-aec2-d4a7366279d4" providerId="ADAL" clId="{C36596E0-CC32-459E-A8C6-DBC2B5C97BFD}" dt="2023-02-21T11:17:45.423" v="5" actId="729"/>
        <pc:sldMkLst>
          <pc:docMk/>
          <pc:sldMk cId="3088626060" sldId="530"/>
        </pc:sldMkLst>
      </pc:sldChg>
      <pc:sldChg chg="mod modShow">
        <pc:chgData name="Inderpreet Uppal" userId="424deb32-369f-4bd5-aec2-d4a7366279d4" providerId="ADAL" clId="{C36596E0-CC32-459E-A8C6-DBC2B5C97BFD}" dt="2023-02-21T11:17:45.423" v="5" actId="729"/>
        <pc:sldMkLst>
          <pc:docMk/>
          <pc:sldMk cId="317332286" sldId="531"/>
        </pc:sldMkLst>
      </pc:sldChg>
      <pc:sldChg chg="addSp delSp modSp mod ord delAnim modAnim modNotesTx">
        <pc:chgData name="Inderpreet Uppal" userId="424deb32-369f-4bd5-aec2-d4a7366279d4" providerId="ADAL" clId="{C36596E0-CC32-459E-A8C6-DBC2B5C97BFD}" dt="2023-02-21T16:35:31.294" v="903" actId="20577"/>
        <pc:sldMkLst>
          <pc:docMk/>
          <pc:sldMk cId="2879051136" sldId="952"/>
        </pc:sldMkLst>
        <pc:spChg chg="del">
          <ac:chgData name="Inderpreet Uppal" userId="424deb32-369f-4bd5-aec2-d4a7366279d4" providerId="ADAL" clId="{C36596E0-CC32-459E-A8C6-DBC2B5C97BFD}" dt="2023-02-21T11:35:39.588" v="95" actId="478"/>
          <ac:spMkLst>
            <pc:docMk/>
            <pc:sldMk cId="2879051136" sldId="952"/>
            <ac:spMk id="2" creationId="{0AC42B41-A9AC-BD4F-A08D-9F1AC1E1FDEB}"/>
          </ac:spMkLst>
        </pc:spChg>
        <pc:spChg chg="del mod">
          <ac:chgData name="Inderpreet Uppal" userId="424deb32-369f-4bd5-aec2-d4a7366279d4" providerId="ADAL" clId="{C36596E0-CC32-459E-A8C6-DBC2B5C97BFD}" dt="2023-02-21T11:35:56.604" v="101" actId="478"/>
          <ac:spMkLst>
            <pc:docMk/>
            <pc:sldMk cId="2879051136" sldId="952"/>
            <ac:spMk id="3" creationId="{6ED29DE3-0612-304D-AF0C-74F0F81A5E69}"/>
          </ac:spMkLst>
        </pc:spChg>
        <pc:spChg chg="del">
          <ac:chgData name="Inderpreet Uppal" userId="424deb32-369f-4bd5-aec2-d4a7366279d4" providerId="ADAL" clId="{C36596E0-CC32-459E-A8C6-DBC2B5C97BFD}" dt="2023-02-21T11:35:49.877" v="99" actId="478"/>
          <ac:spMkLst>
            <pc:docMk/>
            <pc:sldMk cId="2879051136" sldId="952"/>
            <ac:spMk id="4" creationId="{C24D44CC-436A-A940-BEE2-BCD3ADA386C8}"/>
          </ac:spMkLst>
        </pc:spChg>
        <pc:spChg chg="add del mod">
          <ac:chgData name="Inderpreet Uppal" userId="424deb32-369f-4bd5-aec2-d4a7366279d4" providerId="ADAL" clId="{C36596E0-CC32-459E-A8C6-DBC2B5C97BFD}" dt="2023-02-21T11:35:41.138" v="96" actId="478"/>
          <ac:spMkLst>
            <pc:docMk/>
            <pc:sldMk cId="2879051136" sldId="952"/>
            <ac:spMk id="6" creationId="{C5F5660A-93AC-7C00-685D-4AE1F64015EF}"/>
          </ac:spMkLst>
        </pc:spChg>
        <pc:spChg chg="del">
          <ac:chgData name="Inderpreet Uppal" userId="424deb32-369f-4bd5-aec2-d4a7366279d4" providerId="ADAL" clId="{C36596E0-CC32-459E-A8C6-DBC2B5C97BFD}" dt="2023-02-21T11:35:49.877" v="99" actId="478"/>
          <ac:spMkLst>
            <pc:docMk/>
            <pc:sldMk cId="2879051136" sldId="952"/>
            <ac:spMk id="13" creationId="{653F5FA2-2E05-2140-9268-63E3716C7609}"/>
          </ac:spMkLst>
        </pc:spChg>
        <pc:spChg chg="add del mod">
          <ac:chgData name="Inderpreet Uppal" userId="424deb32-369f-4bd5-aec2-d4a7366279d4" providerId="ADAL" clId="{C36596E0-CC32-459E-A8C6-DBC2B5C97BFD}" dt="2023-02-21T11:35:58.004" v="102" actId="478"/>
          <ac:spMkLst>
            <pc:docMk/>
            <pc:sldMk cId="2879051136" sldId="952"/>
            <ac:spMk id="14" creationId="{9C2C9073-E571-D54B-190E-053A2ECBCDAA}"/>
          </ac:spMkLst>
        </pc:spChg>
        <pc:spChg chg="add mod">
          <ac:chgData name="Inderpreet Uppal" userId="424deb32-369f-4bd5-aec2-d4a7366279d4" providerId="ADAL" clId="{C36596E0-CC32-459E-A8C6-DBC2B5C97BFD}" dt="2023-02-21T16:25:31.031" v="856" actId="1076"/>
          <ac:spMkLst>
            <pc:docMk/>
            <pc:sldMk cId="2879051136" sldId="952"/>
            <ac:spMk id="16" creationId="{831E9406-44CB-BB21-E9D2-FC2143B62E13}"/>
          </ac:spMkLst>
        </pc:spChg>
        <pc:spChg chg="add mod">
          <ac:chgData name="Inderpreet Uppal" userId="424deb32-369f-4bd5-aec2-d4a7366279d4" providerId="ADAL" clId="{C36596E0-CC32-459E-A8C6-DBC2B5C97BFD}" dt="2023-02-21T16:35:31.294" v="903" actId="20577"/>
          <ac:spMkLst>
            <pc:docMk/>
            <pc:sldMk cId="2879051136" sldId="952"/>
            <ac:spMk id="18" creationId="{319433DB-1275-5D71-3D66-930A98CDC060}"/>
          </ac:spMkLst>
        </pc:spChg>
        <pc:spChg chg="del">
          <ac:chgData name="Inderpreet Uppal" userId="424deb32-369f-4bd5-aec2-d4a7366279d4" providerId="ADAL" clId="{C36596E0-CC32-459E-A8C6-DBC2B5C97BFD}" dt="2023-02-21T11:54:51.959" v="249" actId="478"/>
          <ac:spMkLst>
            <pc:docMk/>
            <pc:sldMk cId="2879051136" sldId="952"/>
            <ac:spMk id="21" creationId="{818B0EE0-616F-8740-83C0-09736E52ED44}"/>
          </ac:spMkLst>
        </pc:spChg>
        <pc:spChg chg="del">
          <ac:chgData name="Inderpreet Uppal" userId="424deb32-369f-4bd5-aec2-d4a7366279d4" providerId="ADAL" clId="{C36596E0-CC32-459E-A8C6-DBC2B5C97BFD}" dt="2023-02-21T11:35:49.877" v="99" actId="478"/>
          <ac:spMkLst>
            <pc:docMk/>
            <pc:sldMk cId="2879051136" sldId="952"/>
            <ac:spMk id="27" creationId="{7C6EEA77-6BDA-104E-A43E-3B2FBF28A90F}"/>
          </ac:spMkLst>
        </pc:spChg>
        <pc:spChg chg="del">
          <ac:chgData name="Inderpreet Uppal" userId="424deb32-369f-4bd5-aec2-d4a7366279d4" providerId="ADAL" clId="{C36596E0-CC32-459E-A8C6-DBC2B5C97BFD}" dt="2023-02-21T11:35:49.877" v="99" actId="478"/>
          <ac:spMkLst>
            <pc:docMk/>
            <pc:sldMk cId="2879051136" sldId="952"/>
            <ac:spMk id="28" creationId="{0E748A1A-191F-B64C-AD23-431A636D0E9E}"/>
          </ac:spMkLst>
        </pc:spChg>
        <pc:spChg chg="del">
          <ac:chgData name="Inderpreet Uppal" userId="424deb32-369f-4bd5-aec2-d4a7366279d4" providerId="ADAL" clId="{C36596E0-CC32-459E-A8C6-DBC2B5C97BFD}" dt="2023-02-21T11:35:46.124" v="98" actId="478"/>
          <ac:spMkLst>
            <pc:docMk/>
            <pc:sldMk cId="2879051136" sldId="952"/>
            <ac:spMk id="29" creationId="{92B01B1D-513B-A649-A72C-A21C7D5C9B7B}"/>
          </ac:spMkLst>
        </pc:spChg>
        <pc:spChg chg="del">
          <ac:chgData name="Inderpreet Uppal" userId="424deb32-369f-4bd5-aec2-d4a7366279d4" providerId="ADAL" clId="{C36596E0-CC32-459E-A8C6-DBC2B5C97BFD}" dt="2023-02-21T11:35:46.124" v="98" actId="478"/>
          <ac:spMkLst>
            <pc:docMk/>
            <pc:sldMk cId="2879051136" sldId="952"/>
            <ac:spMk id="30" creationId="{B6E18310-24BC-7A45-ADD4-4C6F7A9102BB}"/>
          </ac:spMkLst>
        </pc:spChg>
        <pc:spChg chg="del">
          <ac:chgData name="Inderpreet Uppal" userId="424deb32-369f-4bd5-aec2-d4a7366279d4" providerId="ADAL" clId="{C36596E0-CC32-459E-A8C6-DBC2B5C97BFD}" dt="2023-02-21T11:35:46.124" v="98" actId="478"/>
          <ac:spMkLst>
            <pc:docMk/>
            <pc:sldMk cId="2879051136" sldId="952"/>
            <ac:spMk id="31" creationId="{346A5FCC-53F0-ED48-871D-095C54A8F7E8}"/>
          </ac:spMkLst>
        </pc:spChg>
        <pc:spChg chg="del">
          <ac:chgData name="Inderpreet Uppal" userId="424deb32-369f-4bd5-aec2-d4a7366279d4" providerId="ADAL" clId="{C36596E0-CC32-459E-A8C6-DBC2B5C97BFD}" dt="2023-02-21T11:35:49.877" v="99" actId="478"/>
          <ac:spMkLst>
            <pc:docMk/>
            <pc:sldMk cId="2879051136" sldId="952"/>
            <ac:spMk id="34" creationId="{4CF9D178-4E0F-F44C-A018-14D96E30BE1A}"/>
          </ac:spMkLst>
        </pc:spChg>
        <pc:grpChg chg="del">
          <ac:chgData name="Inderpreet Uppal" userId="424deb32-369f-4bd5-aec2-d4a7366279d4" providerId="ADAL" clId="{C36596E0-CC32-459E-A8C6-DBC2B5C97BFD}" dt="2023-02-21T11:35:49.877" v="99" actId="478"/>
          <ac:grpSpMkLst>
            <pc:docMk/>
            <pc:sldMk cId="2879051136" sldId="952"/>
            <ac:grpSpMk id="12" creationId="{568DCF07-2C74-4749-A27D-C53DB390741F}"/>
          </ac:grpSpMkLst>
        </pc:grpChg>
        <pc:picChg chg="mod modCrop">
          <ac:chgData name="Inderpreet Uppal" userId="424deb32-369f-4bd5-aec2-d4a7366279d4" providerId="ADAL" clId="{C36596E0-CC32-459E-A8C6-DBC2B5C97BFD}" dt="2023-02-21T15:20:25.241" v="576" actId="1076"/>
          <ac:picMkLst>
            <pc:docMk/>
            <pc:sldMk cId="2879051136" sldId="952"/>
            <ac:picMk id="7" creationId="{68921589-3957-0746-8F0A-F4D9C52C09E2}"/>
          </ac:picMkLst>
        </pc:picChg>
        <pc:picChg chg="add mod">
          <ac:chgData name="Inderpreet Uppal" userId="424deb32-369f-4bd5-aec2-d4a7366279d4" providerId="ADAL" clId="{C36596E0-CC32-459E-A8C6-DBC2B5C97BFD}" dt="2023-02-21T15:20:23.832" v="575" actId="1076"/>
          <ac:picMkLst>
            <pc:docMk/>
            <pc:sldMk cId="2879051136" sldId="952"/>
            <ac:picMk id="1026" creationId="{6EF5F5B0-8292-CBA5-03C6-2354E22B78CB}"/>
          </ac:picMkLst>
        </pc:picChg>
        <pc:picChg chg="add mod">
          <ac:chgData name="Inderpreet Uppal" userId="424deb32-369f-4bd5-aec2-d4a7366279d4" providerId="ADAL" clId="{C36596E0-CC32-459E-A8C6-DBC2B5C97BFD}" dt="2023-02-21T15:20:26.625" v="577" actId="1076"/>
          <ac:picMkLst>
            <pc:docMk/>
            <pc:sldMk cId="2879051136" sldId="952"/>
            <ac:picMk id="1028" creationId="{84D3BCE7-EB26-ECEF-E4AF-7C38828791B2}"/>
          </ac:picMkLst>
        </pc:picChg>
        <pc:inkChg chg="del">
          <ac:chgData name="Inderpreet Uppal" userId="424deb32-369f-4bd5-aec2-d4a7366279d4" providerId="ADAL" clId="{C36596E0-CC32-459E-A8C6-DBC2B5C97BFD}" dt="2023-02-21T11:35:49.877" v="99" actId="478"/>
          <ac:inkMkLst>
            <pc:docMk/>
            <pc:sldMk cId="2879051136" sldId="952"/>
            <ac:inkMk id="9" creationId="{8DB788D8-B10D-7143-B6A1-17A96F67D186}"/>
          </ac:inkMkLst>
        </pc:inkChg>
        <pc:cxnChg chg="del">
          <ac:chgData name="Inderpreet Uppal" userId="424deb32-369f-4bd5-aec2-d4a7366279d4" providerId="ADAL" clId="{C36596E0-CC32-459E-A8C6-DBC2B5C97BFD}" dt="2023-02-21T11:35:49.877" v="99" actId="478"/>
          <ac:cxnSpMkLst>
            <pc:docMk/>
            <pc:sldMk cId="2879051136" sldId="952"/>
            <ac:cxnSpMk id="15" creationId="{A7C29682-C5F9-2F4F-BA6C-D18FFEB32DA5}"/>
          </ac:cxnSpMkLst>
        </pc:cxnChg>
        <pc:cxnChg chg="del">
          <ac:chgData name="Inderpreet Uppal" userId="424deb32-369f-4bd5-aec2-d4a7366279d4" providerId="ADAL" clId="{C36596E0-CC32-459E-A8C6-DBC2B5C97BFD}" dt="2023-02-21T11:35:49.877" v="99" actId="478"/>
          <ac:cxnSpMkLst>
            <pc:docMk/>
            <pc:sldMk cId="2879051136" sldId="952"/>
            <ac:cxnSpMk id="17" creationId="{3D9A2891-94A9-FF4D-9094-0A6D4EE4076A}"/>
          </ac:cxnSpMkLst>
        </pc:cxnChg>
        <pc:cxnChg chg="del">
          <ac:chgData name="Inderpreet Uppal" userId="424deb32-369f-4bd5-aec2-d4a7366279d4" providerId="ADAL" clId="{C36596E0-CC32-459E-A8C6-DBC2B5C97BFD}" dt="2023-02-21T11:35:49.877" v="99" actId="478"/>
          <ac:cxnSpMkLst>
            <pc:docMk/>
            <pc:sldMk cId="2879051136" sldId="952"/>
            <ac:cxnSpMk id="20" creationId="{7651C899-5959-504A-8A9F-87D25C70C446}"/>
          </ac:cxnSpMkLst>
        </pc:cxnChg>
      </pc:sldChg>
      <pc:sldChg chg="mod modShow">
        <pc:chgData name="Inderpreet Uppal" userId="424deb32-369f-4bd5-aec2-d4a7366279d4" providerId="ADAL" clId="{C36596E0-CC32-459E-A8C6-DBC2B5C97BFD}" dt="2023-02-21T11:17:45.423" v="5" actId="729"/>
        <pc:sldMkLst>
          <pc:docMk/>
          <pc:sldMk cId="265186531" sldId="1804"/>
        </pc:sldMkLst>
      </pc:sldChg>
      <pc:sldChg chg="mod modShow">
        <pc:chgData name="Inderpreet Uppal" userId="424deb32-369f-4bd5-aec2-d4a7366279d4" providerId="ADAL" clId="{C36596E0-CC32-459E-A8C6-DBC2B5C97BFD}" dt="2023-02-21T11:17:45.423" v="5" actId="729"/>
        <pc:sldMkLst>
          <pc:docMk/>
          <pc:sldMk cId="3906960157" sldId="1805"/>
        </pc:sldMkLst>
      </pc:sldChg>
      <pc:sldChg chg="addSp delSp modSp del mod ord modNotesTx">
        <pc:chgData name="Inderpreet Uppal" userId="424deb32-369f-4bd5-aec2-d4a7366279d4" providerId="ADAL" clId="{C36596E0-CC32-459E-A8C6-DBC2B5C97BFD}" dt="2023-02-21T15:19:48.743" v="566" actId="2696"/>
        <pc:sldMkLst>
          <pc:docMk/>
          <pc:sldMk cId="1611181103" sldId="4504"/>
        </pc:sldMkLst>
        <pc:spChg chg="add del mod">
          <ac:chgData name="Inderpreet Uppal" userId="424deb32-369f-4bd5-aec2-d4a7366279d4" providerId="ADAL" clId="{C36596E0-CC32-459E-A8C6-DBC2B5C97BFD}" dt="2023-02-21T12:19:38.031" v="494" actId="478"/>
          <ac:spMkLst>
            <pc:docMk/>
            <pc:sldMk cId="1611181103" sldId="4504"/>
            <ac:spMk id="3" creationId="{20E3AB56-8942-53E7-92A6-45B9AEBEF1B4}"/>
          </ac:spMkLst>
        </pc:spChg>
        <pc:spChg chg="del">
          <ac:chgData name="Inderpreet Uppal" userId="424deb32-369f-4bd5-aec2-d4a7366279d4" providerId="ADAL" clId="{C36596E0-CC32-459E-A8C6-DBC2B5C97BFD}" dt="2023-02-21T11:32:44.041" v="40" actId="478"/>
          <ac:spMkLst>
            <pc:docMk/>
            <pc:sldMk cId="1611181103" sldId="4504"/>
            <ac:spMk id="5" creationId="{2B93E49A-96FD-B230-E038-0F59C5335F67}"/>
          </ac:spMkLst>
        </pc:spChg>
        <pc:spChg chg="del">
          <ac:chgData name="Inderpreet Uppal" userId="424deb32-369f-4bd5-aec2-d4a7366279d4" providerId="ADAL" clId="{C36596E0-CC32-459E-A8C6-DBC2B5C97BFD}" dt="2023-02-21T12:19:38.031" v="494" actId="478"/>
          <ac:spMkLst>
            <pc:docMk/>
            <pc:sldMk cId="1611181103" sldId="4504"/>
            <ac:spMk id="10" creationId="{82F0F3C2-88D4-200C-30E9-15B7FADA49F7}"/>
          </ac:spMkLst>
        </pc:spChg>
        <pc:picChg chg="mod">
          <ac:chgData name="Inderpreet Uppal" userId="424deb32-369f-4bd5-aec2-d4a7366279d4" providerId="ADAL" clId="{C36596E0-CC32-459E-A8C6-DBC2B5C97BFD}" dt="2023-02-21T12:20:04.636" v="495" actId="1076"/>
          <ac:picMkLst>
            <pc:docMk/>
            <pc:sldMk cId="1611181103" sldId="4504"/>
            <ac:picMk id="14" creationId="{7EC778A9-A5BF-BD48-697F-A3FF539A86A8}"/>
          </ac:picMkLst>
        </pc:picChg>
      </pc:sldChg>
      <pc:sldChg chg="addSp modSp mod ord">
        <pc:chgData name="Inderpreet Uppal" userId="424deb32-369f-4bd5-aec2-d4a7366279d4" providerId="ADAL" clId="{C36596E0-CC32-459E-A8C6-DBC2B5C97BFD}" dt="2023-02-21T15:16:06.539" v="565" actId="1076"/>
        <pc:sldMkLst>
          <pc:docMk/>
          <pc:sldMk cId="1551451655" sldId="4505"/>
        </pc:sldMkLst>
        <pc:spChg chg="mod">
          <ac:chgData name="Inderpreet Uppal" userId="424deb32-369f-4bd5-aec2-d4a7366279d4" providerId="ADAL" clId="{C36596E0-CC32-459E-A8C6-DBC2B5C97BFD}" dt="2023-02-21T15:15:45.648" v="560" actId="20577"/>
          <ac:spMkLst>
            <pc:docMk/>
            <pc:sldMk cId="1551451655" sldId="4505"/>
            <ac:spMk id="2" creationId="{1D0A15DD-011A-FD36-52AD-4045E08B7CEB}"/>
          </ac:spMkLst>
        </pc:spChg>
        <pc:spChg chg="mod">
          <ac:chgData name="Inderpreet Uppal" userId="424deb32-369f-4bd5-aec2-d4a7366279d4" providerId="ADAL" clId="{C36596E0-CC32-459E-A8C6-DBC2B5C97BFD}" dt="2023-02-21T15:16:00.970" v="563" actId="1076"/>
          <ac:spMkLst>
            <pc:docMk/>
            <pc:sldMk cId="1551451655" sldId="4505"/>
            <ac:spMk id="3" creationId="{5C71BDBA-ED8D-FBA4-4F89-226E149B1FB4}"/>
          </ac:spMkLst>
        </pc:spChg>
        <pc:picChg chg="add mod">
          <ac:chgData name="Inderpreet Uppal" userId="424deb32-369f-4bd5-aec2-d4a7366279d4" providerId="ADAL" clId="{C36596E0-CC32-459E-A8C6-DBC2B5C97BFD}" dt="2023-02-21T15:16:06.539" v="565" actId="1076"/>
          <ac:picMkLst>
            <pc:docMk/>
            <pc:sldMk cId="1551451655" sldId="4505"/>
            <ac:picMk id="4" creationId="{D28ED5A5-3739-A22C-ADF8-8546BDAB677B}"/>
          </ac:picMkLst>
        </pc:picChg>
        <pc:picChg chg="mod">
          <ac:chgData name="Inderpreet Uppal" userId="424deb32-369f-4bd5-aec2-d4a7366279d4" providerId="ADAL" clId="{C36596E0-CC32-459E-A8C6-DBC2B5C97BFD}" dt="2023-02-21T15:16:03.086" v="564" actId="1076"/>
          <ac:picMkLst>
            <pc:docMk/>
            <pc:sldMk cId="1551451655" sldId="4505"/>
            <ac:picMk id="8" creationId="{DAB25172-B045-36B4-1221-CB1C2149382B}"/>
          </ac:picMkLst>
        </pc:picChg>
      </pc:sldChg>
      <pc:sldChg chg="ord">
        <pc:chgData name="Inderpreet Uppal" userId="424deb32-369f-4bd5-aec2-d4a7366279d4" providerId="ADAL" clId="{C36596E0-CC32-459E-A8C6-DBC2B5C97BFD}" dt="2023-02-21T15:20:40.294" v="579"/>
        <pc:sldMkLst>
          <pc:docMk/>
          <pc:sldMk cId="2483760801" sldId="4506"/>
        </pc:sldMkLst>
      </pc:sldChg>
      <pc:sldChg chg="del">
        <pc:chgData name="Inderpreet Uppal" userId="424deb32-369f-4bd5-aec2-d4a7366279d4" providerId="ADAL" clId="{C36596E0-CC32-459E-A8C6-DBC2B5C97BFD}" dt="2023-02-09T16:36:36.290" v="2" actId="47"/>
        <pc:sldMkLst>
          <pc:docMk/>
          <pc:sldMk cId="807378299" sldId="4507"/>
        </pc:sldMkLst>
      </pc:sldChg>
      <pc:sldChg chg="del">
        <pc:chgData name="Inderpreet Uppal" userId="424deb32-369f-4bd5-aec2-d4a7366279d4" providerId="ADAL" clId="{C36596E0-CC32-459E-A8C6-DBC2B5C97BFD}" dt="2023-02-21T11:30:21.816" v="39" actId="2696"/>
        <pc:sldMkLst>
          <pc:docMk/>
          <pc:sldMk cId="1641602974" sldId="4508"/>
        </pc:sldMkLst>
      </pc:sldChg>
      <pc:sldChg chg="del ord">
        <pc:chgData name="Inderpreet Uppal" userId="424deb32-369f-4bd5-aec2-d4a7366279d4" providerId="ADAL" clId="{C36596E0-CC32-459E-A8C6-DBC2B5C97BFD}" dt="2023-02-21T11:35:10.701" v="90" actId="2696"/>
        <pc:sldMkLst>
          <pc:docMk/>
          <pc:sldMk cId="719263975" sldId="4509"/>
        </pc:sldMkLst>
      </pc:sldChg>
      <pc:sldChg chg="del">
        <pc:chgData name="Inderpreet Uppal" userId="424deb32-369f-4bd5-aec2-d4a7366279d4" providerId="ADAL" clId="{C36596E0-CC32-459E-A8C6-DBC2B5C97BFD}" dt="2023-02-21T11:35:21.323" v="92" actId="2696"/>
        <pc:sldMkLst>
          <pc:docMk/>
          <pc:sldMk cId="1190659453" sldId="4509"/>
        </pc:sldMkLst>
      </pc:sldChg>
      <pc:sldChg chg="del">
        <pc:chgData name="Inderpreet Uppal" userId="424deb32-369f-4bd5-aec2-d4a7366279d4" providerId="ADAL" clId="{C36596E0-CC32-459E-A8C6-DBC2B5C97BFD}" dt="2023-02-21T11:35:16.083" v="91"/>
        <pc:sldMkLst>
          <pc:docMk/>
          <pc:sldMk cId="1259149254" sldId="4509"/>
        </pc:sldMkLst>
      </pc:sldChg>
      <pc:sldChg chg="new del ord">
        <pc:chgData name="Inderpreet Uppal" userId="424deb32-369f-4bd5-aec2-d4a7366279d4" providerId="ADAL" clId="{C36596E0-CC32-459E-A8C6-DBC2B5C97BFD}" dt="2023-02-21T11:18:18.634" v="9" actId="2696"/>
        <pc:sldMkLst>
          <pc:docMk/>
          <pc:sldMk cId="353097471" sldId="4510"/>
        </pc:sldMkLst>
      </pc:sldChg>
      <pc:sldChg chg="new del ord">
        <pc:chgData name="Inderpreet Uppal" userId="424deb32-369f-4bd5-aec2-d4a7366279d4" providerId="ADAL" clId="{C36596E0-CC32-459E-A8C6-DBC2B5C97BFD}" dt="2023-02-21T11:18:48.238" v="18" actId="2696"/>
        <pc:sldMkLst>
          <pc:docMk/>
          <pc:sldMk cId="717578985" sldId="4510"/>
        </pc:sldMkLst>
      </pc:sldChg>
      <pc:sldChg chg="new del ord">
        <pc:chgData name="Inderpreet Uppal" userId="424deb32-369f-4bd5-aec2-d4a7366279d4" providerId="ADAL" clId="{C36596E0-CC32-459E-A8C6-DBC2B5C97BFD}" dt="2023-02-21T11:18:33.847" v="13" actId="47"/>
        <pc:sldMkLst>
          <pc:docMk/>
          <pc:sldMk cId="4038881720" sldId="4510"/>
        </pc:sldMkLst>
      </pc:sldChg>
      <pc:sldChg chg="delSp modSp new mod">
        <pc:chgData name="Inderpreet Uppal" userId="424deb32-369f-4bd5-aec2-d4a7366279d4" providerId="ADAL" clId="{C36596E0-CC32-459E-A8C6-DBC2B5C97BFD}" dt="2023-02-21T11:33:11.499" v="85" actId="20577"/>
        <pc:sldMkLst>
          <pc:docMk/>
          <pc:sldMk cId="535624888" sldId="4511"/>
        </pc:sldMkLst>
        <pc:spChg chg="mod">
          <ac:chgData name="Inderpreet Uppal" userId="424deb32-369f-4bd5-aec2-d4a7366279d4" providerId="ADAL" clId="{C36596E0-CC32-459E-A8C6-DBC2B5C97BFD}" dt="2023-02-21T11:33:11.499" v="85" actId="20577"/>
          <ac:spMkLst>
            <pc:docMk/>
            <pc:sldMk cId="535624888" sldId="4511"/>
            <ac:spMk id="2" creationId="{DCD8F30A-A057-D2AE-2EFC-EC615B9BEEEE}"/>
          </ac:spMkLst>
        </pc:spChg>
        <pc:spChg chg="del">
          <ac:chgData name="Inderpreet Uppal" userId="424deb32-369f-4bd5-aec2-d4a7366279d4" providerId="ADAL" clId="{C36596E0-CC32-459E-A8C6-DBC2B5C97BFD}" dt="2023-02-21T11:20:56.653" v="38" actId="478"/>
          <ac:spMkLst>
            <pc:docMk/>
            <pc:sldMk cId="535624888" sldId="4511"/>
            <ac:spMk id="3" creationId="{4BFF26E2-783D-9890-3868-F942205C451B}"/>
          </ac:spMkLst>
        </pc:spChg>
      </pc:sldChg>
      <pc:sldChg chg="new del">
        <pc:chgData name="Inderpreet Uppal" userId="424deb32-369f-4bd5-aec2-d4a7366279d4" providerId="ADAL" clId="{C36596E0-CC32-459E-A8C6-DBC2B5C97BFD}" dt="2023-02-21T11:34:56.852" v="87" actId="2696"/>
        <pc:sldMkLst>
          <pc:docMk/>
          <pc:sldMk cId="1771237730" sldId="4512"/>
        </pc:sldMkLst>
      </pc:sldChg>
      <pc:sldChg chg="addSp delSp modSp new mod">
        <pc:chgData name="Inderpreet Uppal" userId="424deb32-369f-4bd5-aec2-d4a7366279d4" providerId="ADAL" clId="{C36596E0-CC32-459E-A8C6-DBC2B5C97BFD}" dt="2023-02-21T16:50:31.378" v="1313" actId="5793"/>
        <pc:sldMkLst>
          <pc:docMk/>
          <pc:sldMk cId="3850519892" sldId="4512"/>
        </pc:sldMkLst>
        <pc:spChg chg="mod">
          <ac:chgData name="Inderpreet Uppal" userId="424deb32-369f-4bd5-aec2-d4a7366279d4" providerId="ADAL" clId="{C36596E0-CC32-459E-A8C6-DBC2B5C97BFD}" dt="2023-02-21T16:44:59.394" v="928" actId="20577"/>
          <ac:spMkLst>
            <pc:docMk/>
            <pc:sldMk cId="3850519892" sldId="4512"/>
            <ac:spMk id="2" creationId="{B6E872A1-02C9-F5E1-CF58-0A72A216DDDC}"/>
          </ac:spMkLst>
        </pc:spChg>
        <pc:spChg chg="mod">
          <ac:chgData name="Inderpreet Uppal" userId="424deb32-369f-4bd5-aec2-d4a7366279d4" providerId="ADAL" clId="{C36596E0-CC32-459E-A8C6-DBC2B5C97BFD}" dt="2023-02-21T16:46:12.626" v="1188" actId="20577"/>
          <ac:spMkLst>
            <pc:docMk/>
            <pc:sldMk cId="3850519892" sldId="4512"/>
            <ac:spMk id="3" creationId="{09E9C2A2-1D1D-6C3F-B2B5-3B735407B9AF}"/>
          </ac:spMkLst>
        </pc:spChg>
        <pc:spChg chg="add del mod">
          <ac:chgData name="Inderpreet Uppal" userId="424deb32-369f-4bd5-aec2-d4a7366279d4" providerId="ADAL" clId="{C36596E0-CC32-459E-A8C6-DBC2B5C97BFD}" dt="2023-02-21T16:50:31.378" v="1313" actId="5793"/>
          <ac:spMkLst>
            <pc:docMk/>
            <pc:sldMk cId="3850519892" sldId="4512"/>
            <ac:spMk id="4" creationId="{7451C945-4689-20BF-A51B-C2EF15D5D337}"/>
          </ac:spMkLst>
        </pc:spChg>
        <pc:spChg chg="add del mod">
          <ac:chgData name="Inderpreet Uppal" userId="424deb32-369f-4bd5-aec2-d4a7366279d4" providerId="ADAL" clId="{C36596E0-CC32-459E-A8C6-DBC2B5C97BFD}" dt="2023-02-21T16:46:47.325" v="1204" actId="478"/>
          <ac:spMkLst>
            <pc:docMk/>
            <pc:sldMk cId="3850519892" sldId="4512"/>
            <ac:spMk id="5" creationId="{56CF84BA-D59D-5A4D-523B-D221810B09B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0905B7-7633-3BEB-3951-44BA42F8FE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E99E30F-C74B-312C-37AC-6162BE12C5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9BDFE6-37D4-42DF-953C-EEC8F9D99D11}" type="datetimeFigureOut">
              <a:rPr lang="en-GB" smtClean="0"/>
              <a:t>03/09/2024</a:t>
            </a:fld>
            <a:endParaRPr lang="en-GB"/>
          </a:p>
        </p:txBody>
      </p:sp>
      <p:sp>
        <p:nvSpPr>
          <p:cNvPr id="4" name="Footer Placeholder 3">
            <a:extLst>
              <a:ext uri="{FF2B5EF4-FFF2-40B4-BE49-F238E27FC236}">
                <a16:creationId xmlns:a16="http://schemas.microsoft.com/office/drawing/2014/main" id="{101D4081-7F04-0624-96A0-07C3F0240A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48158B1-439E-7B50-22DC-FB502CAB7B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1C3B2A-EF2A-474A-9881-2140FAEB5A0F}" type="slidenum">
              <a:rPr lang="en-GB" smtClean="0"/>
              <a:t>‹#›</a:t>
            </a:fld>
            <a:endParaRPr lang="en-GB"/>
          </a:p>
        </p:txBody>
      </p:sp>
    </p:spTree>
    <p:extLst>
      <p:ext uri="{BB962C8B-B14F-4D97-AF65-F5344CB8AC3E}">
        <p14:creationId xmlns:p14="http://schemas.microsoft.com/office/powerpoint/2010/main" val="3976274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viewofcontactlenses.com/article/understanding-the-tear-film#footnot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llege-optometrists.org/Clinical-guidance/Clinical-Management-Guidelines/OcularRosace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nature.com/articles/s41598-020-67888-5#ref-CR29" TargetMode="External"/><Relationship Id="rId13" Type="http://schemas.openxmlformats.org/officeDocument/2006/relationships/hyperlink" Target="https://www.nature.com/articles/s41598-020-67888-5#ref-CR9" TargetMode="External"/><Relationship Id="rId3" Type="http://schemas.openxmlformats.org/officeDocument/2006/relationships/hyperlink" Target="https://www.nature.com/articles/s41598-020-67888-5#ref-CR24" TargetMode="External"/><Relationship Id="rId7" Type="http://schemas.openxmlformats.org/officeDocument/2006/relationships/hyperlink" Target="https://www.nature.com/articles/s41598-020-67888-5#ref-CR28" TargetMode="External"/><Relationship Id="rId12" Type="http://schemas.openxmlformats.org/officeDocument/2006/relationships/hyperlink" Target="https://www.nature.com/articles/s41598-020-67888-5#ref-CR33"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nature.com/articles/s41598-020-67888-5#ref-CR27" TargetMode="External"/><Relationship Id="rId11" Type="http://schemas.openxmlformats.org/officeDocument/2006/relationships/hyperlink" Target="https://www.nature.com/articles/s41598-020-67888-5#ref-CR32" TargetMode="External"/><Relationship Id="rId5" Type="http://schemas.openxmlformats.org/officeDocument/2006/relationships/hyperlink" Target="https://www.nature.com/articles/s41598-020-67888-5#ref-CR26" TargetMode="External"/><Relationship Id="rId15" Type="http://schemas.openxmlformats.org/officeDocument/2006/relationships/hyperlink" Target="https://www.nature.com/articles/s41598-020-67888-5#ref-CR10" TargetMode="External"/><Relationship Id="rId10" Type="http://schemas.openxmlformats.org/officeDocument/2006/relationships/hyperlink" Target="https://www.nature.com/articles/s41598-020-67888-5#ref-CR31" TargetMode="External"/><Relationship Id="rId4" Type="http://schemas.openxmlformats.org/officeDocument/2006/relationships/hyperlink" Target="https://www.nature.com/articles/s41598-020-67888-5#ref-CR25" TargetMode="External"/><Relationship Id="rId9" Type="http://schemas.openxmlformats.org/officeDocument/2006/relationships/hyperlink" Target="https://www.nature.com/articles/s41598-020-67888-5#ref-CR30" TargetMode="External"/><Relationship Id="rId14" Type="http://schemas.openxmlformats.org/officeDocument/2006/relationships/hyperlink" Target="https://www.nature.com/articles/s41598-020-67888-5#ref-CR1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197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1C0390-408E-481E-80A9-A885883BD5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723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None/>
              <a:tabLst/>
              <a:defRPr sz="4000" spc="-39"/>
            </a:pPr>
            <a:r>
              <a:rPr kumimoji="0" lang="en-GB" sz="1200" b="0" i="0" u="none" strike="noStrike" kern="1200" cap="none" spc="-39" normalizeH="0" baseline="0" noProof="0" dirty="0">
                <a:ln>
                  <a:noFill/>
                </a:ln>
                <a:solidFill>
                  <a:srgbClr val="05457A"/>
                </a:solidFill>
                <a:effectLst/>
                <a:uLnTx/>
                <a:uFillTx/>
                <a:latin typeface="Nunito Sans" pitchFamily="2" charset="0"/>
                <a:ea typeface="+mn-ea"/>
                <a:cs typeface="Arial" panose="020B0604020202020204" pitchFamily="34" charset="0"/>
              </a:rPr>
              <a:t>Current thinking</a:t>
            </a:r>
          </a:p>
          <a:p>
            <a:pPr marL="0" marR="0" lvl="0" indent="0" algn="l" defTabSz="457200" rtl="0" eaLnBrk="1" fontAlgn="auto" latinLnBrk="0" hangingPunct="1">
              <a:lnSpc>
                <a:spcPct val="100000"/>
              </a:lnSpc>
              <a:spcBef>
                <a:spcPts val="1000"/>
              </a:spcBef>
              <a:spcAft>
                <a:spcPts val="0"/>
              </a:spcAft>
              <a:buClrTx/>
              <a:buSzPct val="75000"/>
              <a:buNone/>
              <a:tabLst/>
              <a:defRPr sz="4000" b="0" spc="0">
                <a:latin typeface="Helvetica Light"/>
                <a:ea typeface="Helvetica Light"/>
                <a:cs typeface="Helvetica Light"/>
                <a:sym typeface="Helvetica Light"/>
              </a:defRPr>
            </a:pPr>
            <a:r>
              <a:rPr kumimoji="0" lang="en-GB" sz="1200" b="0" i="0" u="none" strike="noStrike" kern="1200" cap="none" spc="0" normalizeH="0" baseline="0" noProof="0" dirty="0">
                <a:ln>
                  <a:noFill/>
                </a:ln>
                <a:solidFill>
                  <a:srgbClr val="05457A"/>
                </a:solidFill>
                <a:effectLst/>
                <a:uLnTx/>
                <a:uFillTx/>
                <a:latin typeface="Helvetica Light"/>
                <a:sym typeface="Helvetica Light"/>
              </a:rPr>
              <a:t>5 minutes of heat @40 degrees increases tear film lipid layer thickness by 80% in MGD patients</a:t>
            </a:r>
            <a:endParaRPr lang="en-GB" dirty="0">
              <a:latin typeface="Helvetica Light"/>
            </a:endParaRPr>
          </a:p>
          <a:p>
            <a:r>
              <a:rPr lang="en-GB" dirty="0"/>
              <a:t>Olson </a:t>
            </a:r>
            <a:r>
              <a:rPr lang="en-GB" dirty="0" err="1"/>
              <a:t>Korb</a:t>
            </a:r>
            <a:r>
              <a:rPr lang="en-GB" dirty="0"/>
              <a:t> Greiner. Increase in tear film lipid layer thickness following treatment with warm compresses in patients with meibomian gland dysfunction. Eye Contact lens. 2003;29:96-99</a:t>
            </a:r>
          </a:p>
          <a:p>
            <a:r>
              <a:rPr lang="en-GB" dirty="0"/>
              <a:t>DEWS II</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C73C80-3D97-8540-BF01-5AB23687CA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098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DEWS II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C73C80-3D97-8540-BF01-5AB23687CA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408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DEWS II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C73C80-3D97-8540-BF01-5AB23687CA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23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GB"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11589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Internal notes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22222"/>
                </a:solidFill>
                <a:latin typeface="Helvetica Neue" panose="02000503000000020004"/>
              </a:rPr>
              <a:t>1. Benitez-del-Castillo, J.M., 2012. How to promote and preserve eyelid health. </a:t>
            </a:r>
            <a:r>
              <a:rPr lang="en-GB" sz="1200" i="1" dirty="0">
                <a:solidFill>
                  <a:srgbClr val="222222"/>
                </a:solidFill>
                <a:latin typeface="Helvetica Neue" panose="02000503000000020004"/>
              </a:rPr>
              <a:t>Clinical Ophthalmology</a:t>
            </a:r>
            <a:r>
              <a:rPr lang="en-GB" sz="1200" dirty="0">
                <a:solidFill>
                  <a:srgbClr val="222222"/>
                </a:solidFill>
                <a:latin typeface="Helvetica Neue" panose="02000503000000020004"/>
              </a:rPr>
              <a:t>, pp.1689-1698.</a:t>
            </a:r>
            <a:endParaRPr lang="en-GB" dirty="0"/>
          </a:p>
          <a:p>
            <a:pPr marL="171450" indent="-171450">
              <a:buFont typeface="Arial" panose="020B0604020202020204" pitchFamily="34" charset="0"/>
              <a:buChar char="•"/>
            </a:pPr>
            <a:r>
              <a:rPr lang="en-GB" dirty="0"/>
              <a:t>The cornea is the most fragile external structure of the body and relies entirely on the eyelid and adjacent structures to maintain its patency</a:t>
            </a:r>
          </a:p>
          <a:p>
            <a:pPr marL="171450" indent="-171450">
              <a:buFont typeface="Arial" panose="020B0604020202020204" pitchFamily="34" charset="0"/>
              <a:buChar char="•"/>
            </a:pPr>
            <a:r>
              <a:rPr lang="en-GB" dirty="0"/>
              <a:t>The healthy eyelid comprises a lamellar structure with fine skin on the outer surface and conjunctiva on the inner surface</a:t>
            </a:r>
          </a:p>
          <a:p>
            <a:pPr marL="171450" indent="-171450">
              <a:buFont typeface="Arial" panose="020B0604020202020204" pitchFamily="34" charset="0"/>
              <a:buChar char="•"/>
            </a:pPr>
            <a:r>
              <a:rPr lang="en-GB" dirty="0"/>
              <a:t>The tear film can be considered a substructure of the eyelid and forms a highly important layer between the eyelid and the surface of the eye and between the exterior environment and the eye surface</a:t>
            </a:r>
          </a:p>
        </p:txBody>
      </p:sp>
    </p:spTree>
    <p:extLst>
      <p:ext uri="{BB962C8B-B14F-4D97-AF65-F5344CB8AC3E}">
        <p14:creationId xmlns:p14="http://schemas.microsoft.com/office/powerpoint/2010/main" val="267470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Internal: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Open Sans" panose="020B0606030504020204" pitchFamily="34" charset="0"/>
              </a:rPr>
              <a:t>1. Nelson JD, Craig JP, EK </a:t>
            </a:r>
            <a:r>
              <a:rPr lang="en-GB" b="0" i="0" dirty="0" err="1">
                <a:solidFill>
                  <a:srgbClr val="333333"/>
                </a:solidFill>
                <a:effectLst/>
                <a:latin typeface="Open Sans" panose="020B0606030504020204" pitchFamily="34" charset="0"/>
              </a:rPr>
              <a:t>Akpek</a:t>
            </a:r>
            <a:r>
              <a:rPr lang="en-GB" b="0" i="0" dirty="0">
                <a:solidFill>
                  <a:srgbClr val="333333"/>
                </a:solidFill>
                <a:effectLst/>
                <a:latin typeface="Open Sans" panose="020B0606030504020204" pitchFamily="34" charset="0"/>
              </a:rPr>
              <a:t>, et al. TFOS DEWS II introduction. </a:t>
            </a:r>
            <a:r>
              <a:rPr lang="en-GB" b="0" i="0" dirty="0" err="1">
                <a:solidFill>
                  <a:srgbClr val="333333"/>
                </a:solidFill>
                <a:effectLst/>
                <a:latin typeface="Open Sans" panose="020B0606030504020204" pitchFamily="34" charset="0"/>
              </a:rPr>
              <a:t>Ocul</a:t>
            </a:r>
            <a:r>
              <a:rPr lang="en-GB" b="0" i="0" dirty="0">
                <a:solidFill>
                  <a:srgbClr val="333333"/>
                </a:solidFill>
                <a:effectLst/>
                <a:latin typeface="Open Sans" panose="020B0606030504020204" pitchFamily="34" charset="0"/>
              </a:rPr>
              <a:t> Surf. 2017;15(3):269-75.</a:t>
            </a:r>
            <a:endParaRPr lang="en-GB" dirty="0"/>
          </a:p>
          <a:p>
            <a:pPr marL="171450" indent="-171450">
              <a:buFont typeface="Arial" panose="020B0604020202020204" pitchFamily="34" charset="0"/>
              <a:buChar char="•"/>
            </a:pPr>
            <a:r>
              <a:rPr lang="en-GB" dirty="0"/>
              <a:t>DED implies major changes to the tear film structure and function, which are associated with this disease. Historically, the tear film has been viewed as a 3-layer “sandwich” composed of distinct lipid, aqueous and mucin layers. Evidence continues to support the more contemporary two-phase model of the tear film, with a lipid layer overlying a mucoaqueous phase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1C0390-408E-481E-80A9-A885883BD5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79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i="0" dirty="0">
                <a:solidFill>
                  <a:srgbClr val="333333"/>
                </a:solidFill>
                <a:effectLst/>
                <a:latin typeface="Open Sans" panose="020B0606030504020204" pitchFamily="34" charset="0"/>
              </a:rPr>
              <a:t>Internal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effectLst/>
                <a:latin typeface="Helvetica" panose="020B0604020202020204" pitchFamily="34" charset="0"/>
                <a:cs typeface="Helvetica" panose="020B0604020202020204" pitchFamily="34" charset="0"/>
              </a:rPr>
              <a:t>Rojas, B.R., OD (2023) </a:t>
            </a:r>
            <a:r>
              <a:rPr lang="en-GB" b="0" i="1" dirty="0">
                <a:effectLst/>
                <a:latin typeface="Helvetica" panose="020B0604020202020204" pitchFamily="34" charset="0"/>
                <a:cs typeface="Helvetica" panose="020B0604020202020204" pitchFamily="34" charset="0"/>
              </a:rPr>
              <a:t>Understanding the tear film</a:t>
            </a:r>
            <a:r>
              <a:rPr lang="en-GB" b="0" i="0" dirty="0">
                <a:effectLst/>
                <a:latin typeface="Helvetica" panose="020B0604020202020204" pitchFamily="34" charset="0"/>
                <a:cs typeface="Helvetica" panose="020B0604020202020204" pitchFamily="34" charset="0"/>
              </a:rPr>
              <a:t>. https://www.reviewofcontactlenses.com/article/understanding-the-tear-film</a:t>
            </a:r>
            <a:endParaRPr lang="en-GB" b="0" i="0" dirty="0">
              <a:solidFill>
                <a:srgbClr val="333333"/>
              </a:solidFill>
              <a:effectLst/>
              <a:latin typeface="Open Sans" panose="020B0606030504020204" pitchFamily="34" charset="0"/>
            </a:endParaRPr>
          </a:p>
          <a:p>
            <a:pPr marL="171450" indent="-171450">
              <a:buFont typeface="Arial" panose="020B0604020202020204" pitchFamily="34" charset="0"/>
              <a:buChar char="•"/>
            </a:pPr>
            <a:r>
              <a:rPr lang="en-GB" b="0" i="0" dirty="0">
                <a:solidFill>
                  <a:srgbClr val="333333"/>
                </a:solidFill>
                <a:effectLst/>
                <a:latin typeface="Open Sans" panose="020B0606030504020204" pitchFamily="34" charset="0"/>
              </a:rPr>
              <a:t>There are several functions of the tear film, including maintaining a smooth surface for refraction of light, lubrication of the ocular surface, supplying the avascular cornea with nutrients, removing foreign materials from the cornea and conjunctiva, and protecting the eye from pathogens.</a:t>
            </a:r>
            <a:r>
              <a:rPr lang="en-GB" b="0" i="0" u="none" strike="noStrike" baseline="30000" dirty="0">
                <a:solidFill>
                  <a:srgbClr val="050F4D"/>
                </a:solidFill>
                <a:effectLst/>
                <a:latin typeface="Open Sans" panose="020B0606030504020204" pitchFamily="34" charset="0"/>
                <a:hlinkClick r:id="rId3"/>
              </a:rPr>
              <a:t>4</a:t>
            </a:r>
            <a:endParaRPr lang="en-GB" dirty="0"/>
          </a:p>
        </p:txBody>
      </p:sp>
    </p:spTree>
    <p:extLst>
      <p:ext uri="{BB962C8B-B14F-4D97-AF65-F5344CB8AC3E}">
        <p14:creationId xmlns:p14="http://schemas.microsoft.com/office/powerpoint/2010/main" val="154752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Internal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Arial" panose="020B0604020202020204" pitchFamily="34" charset="0"/>
              </a:rPr>
              <a:t>Eberhardt, M. and </a:t>
            </a:r>
            <a:r>
              <a:rPr lang="en-GB" b="0" i="0" dirty="0" err="1">
                <a:solidFill>
                  <a:srgbClr val="222222"/>
                </a:solidFill>
                <a:effectLst/>
                <a:latin typeface="Arial" panose="020B0604020202020204" pitchFamily="34" charset="0"/>
              </a:rPr>
              <a:t>Rammohan</a:t>
            </a:r>
            <a:r>
              <a:rPr lang="en-GB" b="0" i="0" dirty="0">
                <a:solidFill>
                  <a:srgbClr val="222222"/>
                </a:solidFill>
                <a:effectLst/>
                <a:latin typeface="Arial" panose="020B0604020202020204" pitchFamily="34" charset="0"/>
              </a:rPr>
              <a:t>, G., 2017. Blepharitis.</a:t>
            </a:r>
            <a:endParaRPr lang="en-GB" dirty="0"/>
          </a:p>
          <a:p>
            <a:pPr marL="171450" indent="-171450">
              <a:buFont typeface="Arial" panose="020B0604020202020204" pitchFamily="34" charset="0"/>
              <a:buChar char="•"/>
            </a:pPr>
            <a:r>
              <a:rPr lang="en-GB" b="0" i="0" dirty="0">
                <a:solidFill>
                  <a:srgbClr val="494949"/>
                </a:solidFill>
                <a:effectLst/>
                <a:latin typeface="Open Sans" panose="020B0606030504020204" pitchFamily="34" charset="0"/>
              </a:rPr>
              <a:t>Blepharitis is an ophthalmologic condition characterized by an inflammation of the eyelid margins. </a:t>
            </a:r>
          </a:p>
          <a:p>
            <a:pPr marL="171450" indent="-171450">
              <a:buFont typeface="Arial" panose="020B0604020202020204" pitchFamily="34" charset="0"/>
              <a:buChar char="•"/>
            </a:pPr>
            <a:r>
              <a:rPr lang="en-GB" b="0" i="0" dirty="0">
                <a:solidFill>
                  <a:srgbClr val="494949"/>
                </a:solidFill>
                <a:effectLst/>
                <a:latin typeface="Open Sans" panose="020B0606030504020204" pitchFamily="34" charset="0"/>
              </a:rPr>
              <a:t>It can be acute or chronic with chronic being the more common form.</a:t>
            </a:r>
          </a:p>
          <a:p>
            <a:pPr marL="171450" indent="-171450">
              <a:buFont typeface="Arial" panose="020B0604020202020204" pitchFamily="34" charset="0"/>
              <a:buChar char="•"/>
            </a:pPr>
            <a:r>
              <a:rPr lang="en-GB" sz="1200" dirty="0">
                <a:solidFill>
                  <a:schemeClr val="tx1"/>
                </a:solidFill>
                <a:latin typeface="Helvetica Neue" panose="02000503000000020004"/>
              </a:rPr>
              <a:t>It usually presents with recurrent symptoms that may vary over time and involve both eyes</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1C0390-408E-481E-80A9-A885883BD5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91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Internal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Arial" panose="020B0604020202020204" pitchFamily="34" charset="0"/>
              </a:rPr>
              <a:t>Eberhardt, M. and </a:t>
            </a:r>
            <a:r>
              <a:rPr lang="en-GB" b="0" i="0" dirty="0" err="1">
                <a:solidFill>
                  <a:srgbClr val="222222"/>
                </a:solidFill>
                <a:effectLst/>
                <a:latin typeface="Arial" panose="020B0604020202020204" pitchFamily="34" charset="0"/>
              </a:rPr>
              <a:t>Rammohan</a:t>
            </a:r>
            <a:r>
              <a:rPr lang="en-GB" b="0" i="0" dirty="0">
                <a:solidFill>
                  <a:srgbClr val="222222"/>
                </a:solidFill>
                <a:effectLst/>
                <a:latin typeface="Arial" panose="020B0604020202020204" pitchFamily="34" charset="0"/>
              </a:rPr>
              <a:t>, G., 2017. Blepharitis.</a:t>
            </a:r>
            <a:endParaRPr lang="en-GB" dirty="0"/>
          </a:p>
          <a:p>
            <a:pPr marL="171450" indent="-171450">
              <a:buFont typeface="Arial" panose="020B0604020202020204" pitchFamily="34" charset="0"/>
              <a:buChar char="•"/>
            </a:pPr>
            <a:r>
              <a:rPr lang="en-GB" b="0" i="0" dirty="0">
                <a:solidFill>
                  <a:srgbClr val="494949"/>
                </a:solidFill>
                <a:effectLst/>
                <a:latin typeface="Open Sans" panose="020B0606030504020204" pitchFamily="34" charset="0"/>
              </a:rPr>
              <a:t>Blepharitis is an ophthalmologic condition characterized by an inflammation of the eyelid margins. </a:t>
            </a:r>
          </a:p>
          <a:p>
            <a:pPr marL="171450" indent="-171450">
              <a:buFont typeface="Arial" panose="020B0604020202020204" pitchFamily="34" charset="0"/>
              <a:buChar char="•"/>
            </a:pPr>
            <a:r>
              <a:rPr lang="en-GB" b="0" i="0" dirty="0">
                <a:solidFill>
                  <a:srgbClr val="494949"/>
                </a:solidFill>
                <a:effectLst/>
                <a:latin typeface="Open Sans" panose="020B0606030504020204" pitchFamily="34" charset="0"/>
              </a:rPr>
              <a:t>It can be acute or chronic with chronic being the more common form.</a:t>
            </a:r>
          </a:p>
          <a:p>
            <a:pPr marL="171450" indent="-171450">
              <a:buFont typeface="Arial" panose="020B0604020202020204" pitchFamily="34" charset="0"/>
              <a:buChar char="•"/>
            </a:pPr>
            <a:r>
              <a:rPr lang="en-GB" sz="1200" dirty="0">
                <a:solidFill>
                  <a:schemeClr val="tx1"/>
                </a:solidFill>
                <a:latin typeface="Helvetica Neue" panose="02000503000000020004"/>
              </a:rPr>
              <a:t>It usually presents with recurrent symptoms that may vary over time and involve both eyes</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1C0390-408E-481E-80A9-A885883BD5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50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Internal notes</a:t>
            </a:r>
          </a:p>
          <a:p>
            <a:r>
              <a:rPr lang="en-GB" dirty="0"/>
              <a:t>College of optom</a:t>
            </a:r>
          </a:p>
          <a:p>
            <a:pPr algn="l"/>
            <a:r>
              <a:rPr lang="en-GB" b="0" i="0" dirty="0">
                <a:solidFill>
                  <a:srgbClr val="212529"/>
                </a:solidFill>
                <a:effectLst/>
                <a:latin typeface="museo-sans"/>
              </a:rPr>
              <a:t>Blepharitis may be asymptomatic. However, when present, the symptoms of anterior blepharitis, posterior blepharitis and mixed anterior and posterior blepharitis are similar:</a:t>
            </a:r>
          </a:p>
          <a:p>
            <a:pPr algn="l">
              <a:buFont typeface="Arial" panose="020B0604020202020204" pitchFamily="34" charset="0"/>
              <a:buChar char="•"/>
            </a:pPr>
            <a:r>
              <a:rPr lang="en-GB" b="0" i="0" dirty="0">
                <a:solidFill>
                  <a:srgbClr val="212529"/>
                </a:solidFill>
                <a:effectLst/>
                <a:latin typeface="museo-sans"/>
              </a:rPr>
              <a:t>ocular discomfort, soreness, burning, itching</a:t>
            </a:r>
          </a:p>
          <a:p>
            <a:pPr algn="l">
              <a:buFont typeface="Arial" panose="020B0604020202020204" pitchFamily="34" charset="0"/>
              <a:buChar char="•"/>
            </a:pPr>
            <a:r>
              <a:rPr lang="en-GB" b="0" i="0" dirty="0">
                <a:solidFill>
                  <a:srgbClr val="212529"/>
                </a:solidFill>
                <a:effectLst/>
                <a:latin typeface="museo-sans"/>
              </a:rPr>
              <a:t>mild photophobia</a:t>
            </a:r>
          </a:p>
          <a:p>
            <a:pPr algn="l">
              <a:buFont typeface="Arial" panose="020B0604020202020204" pitchFamily="34" charset="0"/>
              <a:buChar char="•"/>
            </a:pPr>
            <a:r>
              <a:rPr lang="en-GB" b="0" i="0" dirty="0">
                <a:solidFill>
                  <a:srgbClr val="212529"/>
                </a:solidFill>
                <a:effectLst/>
                <a:latin typeface="museo-sans"/>
              </a:rPr>
              <a:t>symptoms of dry eye including blurred vision and contact lens intolerance.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1C0390-408E-481E-80A9-A885883BD5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8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Internal</a:t>
            </a:r>
          </a:p>
          <a:p>
            <a:r>
              <a:rPr lang="en-GB" dirty="0"/>
              <a:t>College of optometrists</a:t>
            </a:r>
          </a:p>
          <a:p>
            <a:pPr algn="l"/>
            <a:r>
              <a:rPr lang="en-GB" b="0" i="0" dirty="0">
                <a:solidFill>
                  <a:srgbClr val="000000"/>
                </a:solidFill>
                <a:effectLst/>
                <a:latin typeface="classico-urw"/>
              </a:rPr>
              <a:t>Predisposing factors</a:t>
            </a:r>
          </a:p>
          <a:p>
            <a:pPr algn="l"/>
            <a:r>
              <a:rPr lang="en-GB" b="0" i="0" dirty="0" err="1">
                <a:solidFill>
                  <a:srgbClr val="212529"/>
                </a:solidFill>
                <a:effectLst/>
                <a:latin typeface="museo-sans"/>
              </a:rPr>
              <a:t>Seborrhoeic</a:t>
            </a:r>
            <a:r>
              <a:rPr lang="en-GB" b="0" i="0" dirty="0">
                <a:solidFill>
                  <a:srgbClr val="212529"/>
                </a:solidFill>
                <a:effectLst/>
                <a:latin typeface="museo-sans"/>
              </a:rPr>
              <a:t> dermatitis (for example, of the scalp).</a:t>
            </a:r>
            <a:br>
              <a:rPr lang="en-GB" b="0" i="0" dirty="0">
                <a:solidFill>
                  <a:srgbClr val="212529"/>
                </a:solidFill>
                <a:effectLst/>
                <a:latin typeface="museo-sans"/>
              </a:rPr>
            </a:br>
            <a:r>
              <a:rPr lang="en-GB" b="0" i="0" u="sng" dirty="0">
                <a:solidFill>
                  <a:srgbClr val="365ABD"/>
                </a:solidFill>
                <a:effectLst/>
                <a:latin typeface="museo-sans"/>
                <a:hlinkClick r:id="rId3"/>
              </a:rPr>
              <a:t>Ocular rosacea</a:t>
            </a:r>
            <a:r>
              <a:rPr lang="en-GB" b="0" i="0" dirty="0">
                <a:solidFill>
                  <a:srgbClr val="212529"/>
                </a:solidFill>
                <a:effectLst/>
                <a:latin typeface="museo-sans"/>
              </a:rPr>
              <a:t> (a cause of posterior blepharitis).</a:t>
            </a:r>
          </a:p>
          <a:p>
            <a:pPr algn="l"/>
            <a:r>
              <a:rPr lang="en-GB" b="0" i="0" dirty="0" err="1">
                <a:solidFill>
                  <a:srgbClr val="212529"/>
                </a:solidFill>
                <a:effectLst/>
                <a:latin typeface="museo-sans"/>
              </a:rPr>
              <a:t>Demidicosis</a:t>
            </a:r>
            <a:endParaRPr lang="en-GB" b="0" i="0" dirty="0">
              <a:solidFill>
                <a:srgbClr val="212529"/>
              </a:solidFill>
              <a:effectLst/>
              <a:latin typeface="museo-sans"/>
            </a:endParaRPr>
          </a:p>
          <a:p>
            <a:pPr algn="l">
              <a:buFont typeface="Arial" panose="020B0604020202020204" pitchFamily="34" charset="0"/>
              <a:buChar char="•"/>
            </a:pPr>
            <a:r>
              <a:rPr lang="en-GB" b="0" i="0" dirty="0">
                <a:solidFill>
                  <a:srgbClr val="212529"/>
                </a:solidFill>
                <a:effectLst/>
                <a:latin typeface="museo-sans"/>
              </a:rPr>
              <a:t>Demodex folliculorum is an ectoparasite that occurs normally in the</a:t>
            </a:r>
            <a:br>
              <a:rPr lang="en-GB" b="0" i="0" dirty="0">
                <a:solidFill>
                  <a:srgbClr val="212529"/>
                </a:solidFill>
                <a:effectLst/>
                <a:latin typeface="museo-sans"/>
              </a:rPr>
            </a:br>
            <a:r>
              <a:rPr lang="en-GB" b="0" i="0" dirty="0">
                <a:solidFill>
                  <a:srgbClr val="212529"/>
                </a:solidFill>
                <a:effectLst/>
                <a:latin typeface="museo-sans"/>
              </a:rPr>
              <a:t>lash follicles</a:t>
            </a:r>
          </a:p>
          <a:p>
            <a:pPr algn="l">
              <a:buFont typeface="Arial" panose="020B0604020202020204" pitchFamily="34" charset="0"/>
              <a:buChar char="•"/>
            </a:pPr>
            <a:r>
              <a:rPr lang="en-GB" b="0" i="0" dirty="0">
                <a:solidFill>
                  <a:srgbClr val="212529"/>
                </a:solidFill>
                <a:effectLst/>
                <a:latin typeface="museo-sans"/>
              </a:rPr>
              <a:t>Demodex brevis, also an ectoparasite, is found in meibomian glands.</a:t>
            </a:r>
          </a:p>
          <a:p>
            <a:pPr algn="l"/>
            <a:r>
              <a:rPr lang="en-GB" b="0" i="0" dirty="0">
                <a:solidFill>
                  <a:srgbClr val="212529"/>
                </a:solidFill>
                <a:effectLst/>
                <a:latin typeface="museo-sans"/>
              </a:rPr>
              <a:t>Long-term contact lens wear.</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1C0390-408E-481E-80A9-A885883BD5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765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222222"/>
                </a:solidFill>
                <a:latin typeface="Helvetica Neue" panose="02000503000000020004"/>
              </a:rPr>
              <a:t>Internal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err="1">
                <a:solidFill>
                  <a:srgbClr val="222222"/>
                </a:solidFill>
                <a:latin typeface="Helvetica Neue" panose="02000503000000020004"/>
              </a:rPr>
              <a:t>Eom</a:t>
            </a:r>
            <a:r>
              <a:rPr lang="en-GB" sz="1200" dirty="0">
                <a:solidFill>
                  <a:srgbClr val="222222"/>
                </a:solidFill>
                <a:latin typeface="Helvetica Neue" panose="02000503000000020004"/>
              </a:rPr>
              <a:t>, Y., Na, K.S., Hwang, H.S., Cho, K.J., Chung, T.Y., Jun, R.M., Ko, B.Y., Chun, Y.S., Kim, H.S. and Song, J.S., 2020. Clinical efficacy of eyelid hygiene in blepharitis and meibomian gland dysfunction after cataract surgery: a randomized controlled pilot trial. </a:t>
            </a:r>
            <a:r>
              <a:rPr lang="en-GB" sz="1200" i="1" dirty="0">
                <a:solidFill>
                  <a:srgbClr val="222222"/>
                </a:solidFill>
                <a:latin typeface="Helvetica Neue" panose="02000503000000020004"/>
              </a:rPr>
              <a:t>Scientific reports</a:t>
            </a:r>
            <a:r>
              <a:rPr lang="en-GB" sz="1200" dirty="0">
                <a:solidFill>
                  <a:srgbClr val="222222"/>
                </a:solidFill>
                <a:latin typeface="Helvetica Neue" panose="02000503000000020004"/>
              </a:rPr>
              <a:t>, </a:t>
            </a:r>
            <a:r>
              <a:rPr lang="en-GB" sz="1200" i="1" dirty="0">
                <a:solidFill>
                  <a:srgbClr val="222222"/>
                </a:solidFill>
                <a:latin typeface="Helvetica Neue" panose="02000503000000020004"/>
              </a:rPr>
              <a:t>10</a:t>
            </a:r>
            <a:r>
              <a:rPr lang="en-GB" sz="1200" dirty="0">
                <a:solidFill>
                  <a:srgbClr val="222222"/>
                </a:solidFill>
                <a:latin typeface="Helvetica Neue" panose="02000503000000020004"/>
              </a:rPr>
              <a:t>(1), pp.1-11.</a:t>
            </a:r>
            <a:endParaRPr lang="en-GB" sz="1200" dirty="0">
              <a:latin typeface="Helvetica Neue" panose="02000503000000020004"/>
            </a:endParaRPr>
          </a:p>
          <a:p>
            <a:pPr marL="0" indent="0">
              <a:buFont typeface="Arial" panose="020B0604020202020204" pitchFamily="34" charset="0"/>
              <a:buNone/>
            </a:pPr>
            <a:endParaRPr lang="en-GB" b="0" i="0" dirty="0">
              <a:solidFill>
                <a:srgbClr val="222222"/>
              </a:solidFill>
              <a:effectLst/>
              <a:latin typeface="-apple-system"/>
            </a:endParaRPr>
          </a:p>
          <a:p>
            <a:pPr marL="171450" indent="-171450">
              <a:buFont typeface="Arial" panose="020B0604020202020204" pitchFamily="34" charset="0"/>
              <a:buChar char="•"/>
            </a:pPr>
            <a:r>
              <a:rPr lang="en-GB" b="0" i="0" dirty="0">
                <a:solidFill>
                  <a:srgbClr val="222222"/>
                </a:solidFill>
                <a:effectLst/>
                <a:latin typeface="-apple-system"/>
              </a:rPr>
              <a:t>Cataract surgery can worsen blepharitis and meibomian gland function during the postoperative period to result in increased ocular discomfort and decreased vision and patient satisfaction.</a:t>
            </a:r>
          </a:p>
          <a:p>
            <a:pPr marL="171450" indent="-171450">
              <a:buFont typeface="Arial" panose="020B0604020202020204" pitchFamily="34" charset="0"/>
              <a:buChar char="•"/>
            </a:pPr>
            <a:r>
              <a:rPr lang="en-GB" b="0" i="0" dirty="0">
                <a:solidFill>
                  <a:srgbClr val="222222"/>
                </a:solidFill>
                <a:effectLst/>
                <a:latin typeface="-apple-system"/>
              </a:rPr>
              <a:t>Second, </a:t>
            </a:r>
            <a:r>
              <a:rPr lang="en-GB" b="0" i="0" dirty="0" err="1">
                <a:solidFill>
                  <a:srgbClr val="222222"/>
                </a:solidFill>
                <a:effectLst/>
                <a:latin typeface="-apple-system"/>
              </a:rPr>
              <a:t>subbasal</a:t>
            </a:r>
            <a:r>
              <a:rPr lang="en-GB" b="0" i="0" dirty="0">
                <a:solidFill>
                  <a:srgbClr val="222222"/>
                </a:solidFill>
                <a:effectLst/>
                <a:latin typeface="-apple-system"/>
              </a:rPr>
              <a:t> corneal nerve </a:t>
            </a:r>
            <a:r>
              <a:rPr lang="en-GB" b="0" i="0" dirty="0" err="1">
                <a:solidFill>
                  <a:srgbClr val="222222"/>
                </a:solidFill>
                <a:effectLst/>
                <a:latin typeface="-apple-system"/>
              </a:rPr>
              <a:t>fibers</a:t>
            </a:r>
            <a:r>
              <a:rPr lang="en-GB" b="0" i="0" dirty="0">
                <a:solidFill>
                  <a:srgbClr val="222222"/>
                </a:solidFill>
                <a:effectLst/>
                <a:latin typeface="-apple-system"/>
              </a:rPr>
              <a:t> are reduced and corneal sensitivity is decreased after clear corneal incision cataract surgery</a:t>
            </a:r>
            <a:r>
              <a:rPr lang="en-GB" b="0" i="0" baseline="30000" dirty="0">
                <a:solidFill>
                  <a:srgbClr val="006699"/>
                </a:solidFill>
                <a:effectLst/>
                <a:latin typeface="-apple-system"/>
                <a:hlinkClick r:id="rId3" tooltip="Hamada, S. et al. Assessment of the effect of cyclosporine-A 0.05% emulsion on the ocular surface and corneal sensation following cataract surgery. Contact Lens Anterior Eye 39, 15–19. &#10;https://doi.org/10.1016/j.clae.2015.07.003&#10;&#10; (2016)."/>
              </a:rPr>
              <a:t>24</a:t>
            </a:r>
            <a:r>
              <a:rPr lang="en-GB" b="0" i="0" baseline="30000" dirty="0">
                <a:solidFill>
                  <a:srgbClr val="222222"/>
                </a:solidFill>
                <a:effectLst/>
                <a:latin typeface="-apple-system"/>
              </a:rPr>
              <a:t>,</a:t>
            </a:r>
            <a:r>
              <a:rPr lang="en-GB" b="0" i="0" baseline="30000" dirty="0">
                <a:solidFill>
                  <a:srgbClr val="006699"/>
                </a:solidFill>
                <a:effectLst/>
                <a:latin typeface="-apple-system"/>
                <a:hlinkClick r:id="rId4" tooltip="Oh, T., Jung, Y., Chang, D., Kim, J. &amp; Kim, H. Changes in the tear film and ocular surface after cataract surgery. Jpn. J. Ophthalmol. 56, 113–118. &#10;https://doi.org/10.1007/s10384-012-0117-8&#10;&#10; (2012)."/>
              </a:rPr>
              <a:t>25</a:t>
            </a:r>
            <a:r>
              <a:rPr lang="en-GB" b="0" i="0" dirty="0">
                <a:solidFill>
                  <a:srgbClr val="222222"/>
                </a:solidFill>
                <a:effectLst/>
                <a:latin typeface="-apple-system"/>
              </a:rPr>
              <a:t>. Recovery of </a:t>
            </a:r>
            <a:r>
              <a:rPr lang="en-GB" b="0" i="0" dirty="0" err="1">
                <a:solidFill>
                  <a:srgbClr val="222222"/>
                </a:solidFill>
                <a:effectLst/>
                <a:latin typeface="-apple-system"/>
              </a:rPr>
              <a:t>subbasal</a:t>
            </a:r>
            <a:r>
              <a:rPr lang="en-GB" b="0" i="0" dirty="0">
                <a:solidFill>
                  <a:srgbClr val="222222"/>
                </a:solidFill>
                <a:effectLst/>
                <a:latin typeface="-apple-system"/>
              </a:rPr>
              <a:t> corneal nerve </a:t>
            </a:r>
            <a:r>
              <a:rPr lang="en-GB" b="0" i="0" dirty="0" err="1">
                <a:solidFill>
                  <a:srgbClr val="222222"/>
                </a:solidFill>
                <a:effectLst/>
                <a:latin typeface="-apple-system"/>
              </a:rPr>
              <a:t>fibers</a:t>
            </a:r>
            <a:r>
              <a:rPr lang="en-GB" b="0" i="0" dirty="0">
                <a:solidFill>
                  <a:srgbClr val="222222"/>
                </a:solidFill>
                <a:effectLst/>
                <a:latin typeface="-apple-system"/>
              </a:rPr>
              <a:t> takes about 8 months, and recovery of corneal sensation takes about 1 to 3 months</a:t>
            </a:r>
            <a:r>
              <a:rPr lang="en-GB" b="0" i="0" baseline="30000" dirty="0">
                <a:solidFill>
                  <a:srgbClr val="006699"/>
                </a:solidFill>
                <a:effectLst/>
                <a:latin typeface="-apple-system"/>
                <a:hlinkClick r:id="rId3" tooltip="Hamada, S. et al. Assessment of the effect of cyclosporine-A 0.05% emulsion on the ocular surface and corneal sensation following cataract surgery. Contact Lens Anterior Eye 39, 15–19. &#10;https://doi.org/10.1016/j.clae.2015.07.003&#10;&#10; (2016)."/>
              </a:rPr>
              <a:t>24</a:t>
            </a:r>
            <a:r>
              <a:rPr lang="en-GB" b="0" i="0" baseline="30000" dirty="0">
                <a:solidFill>
                  <a:srgbClr val="222222"/>
                </a:solidFill>
                <a:effectLst/>
                <a:latin typeface="-apple-system"/>
              </a:rPr>
              <a:t>,</a:t>
            </a:r>
            <a:r>
              <a:rPr lang="en-GB" b="0" i="0" baseline="30000" dirty="0">
                <a:solidFill>
                  <a:srgbClr val="006699"/>
                </a:solidFill>
                <a:effectLst/>
                <a:latin typeface="-apple-system"/>
                <a:hlinkClick r:id="rId4" tooltip="Oh, T., Jung, Y., Chang, D., Kim, J. &amp; Kim, H. Changes in the tear film and ocular surface after cataract surgery. Jpn. J. Ophthalmol. 56, 113–118. &#10;https://doi.org/10.1007/s10384-012-0117-8&#10;&#10; (2012)."/>
              </a:rPr>
              <a:t>25</a:t>
            </a:r>
            <a:r>
              <a:rPr lang="en-GB" b="0" i="0" baseline="30000" dirty="0">
                <a:solidFill>
                  <a:srgbClr val="222222"/>
                </a:solidFill>
                <a:effectLst/>
                <a:latin typeface="-apple-system"/>
              </a:rPr>
              <a:t>,</a:t>
            </a:r>
            <a:r>
              <a:rPr lang="en-GB" b="0" i="0" baseline="30000" dirty="0">
                <a:solidFill>
                  <a:srgbClr val="006699"/>
                </a:solidFill>
                <a:effectLst/>
                <a:latin typeface="-apple-system"/>
                <a:hlinkClick r:id="rId5" tooltip="Kim, J. H., Chung, J. L., Kang, S. Y., Kim, S. W. &amp; Seo, K. Y. Change in corneal sensitivity and corneal nerve after cataract surgery. Cornea 28, S20–S25. &#10;https://doi.org/10.1097/ICO.0b013e3181aea0e3&#10;&#10; (2009)."/>
              </a:rPr>
              <a:t>26</a:t>
            </a:r>
            <a:r>
              <a:rPr lang="en-GB" b="0" i="0" dirty="0">
                <a:solidFill>
                  <a:srgbClr val="222222"/>
                </a:solidFill>
                <a:effectLst/>
                <a:latin typeface="-apple-system"/>
              </a:rPr>
              <a:t>. Decreased corneal sensitivity causes decreased blinking rate</a:t>
            </a:r>
            <a:r>
              <a:rPr lang="en-GB" b="0" i="0" baseline="30000" dirty="0">
                <a:solidFill>
                  <a:srgbClr val="006699"/>
                </a:solidFill>
                <a:effectLst/>
                <a:latin typeface="-apple-system"/>
                <a:hlinkClick r:id="rId6" tooltip="Nosch, D. S., Pult, H., Albon, J., Purslow, C. &amp; Murphy, P. J. Relationship between corneal sensation, blinking, and tear film quality. Optom. Vis. Sci. 93, 471–481. &#10;https://doi.org/10.1097/OPX.0000000000000827&#10;&#10; (2016)."/>
              </a:rPr>
              <a:t>27</a:t>
            </a:r>
            <a:r>
              <a:rPr lang="en-GB" b="0" i="0" dirty="0">
                <a:solidFill>
                  <a:srgbClr val="222222"/>
                </a:solidFill>
                <a:effectLst/>
                <a:latin typeface="-apple-system"/>
              </a:rPr>
              <a:t> and incomplete blinking, which might contribute to MGD progression because meibum is delivered from meibomian glands by squeezing of the orbicularis oculi and </a:t>
            </a:r>
            <a:r>
              <a:rPr lang="en-GB" b="0" i="0" dirty="0" err="1">
                <a:solidFill>
                  <a:srgbClr val="222222"/>
                </a:solidFill>
                <a:effectLst/>
                <a:latin typeface="-apple-system"/>
              </a:rPr>
              <a:t>Riolan</a:t>
            </a:r>
            <a:r>
              <a:rPr lang="en-GB" b="0" i="0" dirty="0">
                <a:solidFill>
                  <a:srgbClr val="222222"/>
                </a:solidFill>
                <a:effectLst/>
                <a:latin typeface="-apple-system"/>
              </a:rPr>
              <a:t> muscles</a:t>
            </a:r>
            <a:r>
              <a:rPr lang="en-GB" b="0" i="0" baseline="30000" dirty="0">
                <a:solidFill>
                  <a:srgbClr val="006699"/>
                </a:solidFill>
                <a:effectLst/>
                <a:latin typeface="-apple-system"/>
                <a:hlinkClick r:id="rId7" tooltip="Wan, T., Jin, X., Lin, L., Xu, Y. &amp; Zhao, Y. Incomplete blinking may attribute to the development of meibomian gland dysfunction. Curr. Eye Res. 41, 179–185. &#10;https://doi.org/10.3109/02713683.2015.1007211&#10;&#10; (2016)."/>
              </a:rPr>
              <a:t>28</a:t>
            </a:r>
            <a:r>
              <a:rPr lang="en-GB" b="0" i="0" baseline="30000" dirty="0">
                <a:solidFill>
                  <a:srgbClr val="222222"/>
                </a:solidFill>
                <a:effectLst/>
                <a:latin typeface="-apple-system"/>
              </a:rPr>
              <a:t>,</a:t>
            </a:r>
            <a:r>
              <a:rPr lang="en-GB" b="0" i="0" baseline="30000" dirty="0">
                <a:solidFill>
                  <a:srgbClr val="006699"/>
                </a:solidFill>
                <a:effectLst/>
                <a:latin typeface="-apple-system"/>
                <a:hlinkClick r:id="rId8" tooltip="Tsubota, K. Tear dynamics and dry eye. Prog. Retin. Eye Res. 17, 565–596. &#10;https://doi.org/10.1016/s1350-9462(98)00004-4&#10;&#10; (1998)."/>
              </a:rPr>
              <a:t>29</a:t>
            </a:r>
            <a:r>
              <a:rPr lang="en-GB" b="0" i="0" baseline="30000" dirty="0">
                <a:solidFill>
                  <a:srgbClr val="222222"/>
                </a:solidFill>
                <a:effectLst/>
                <a:latin typeface="-apple-system"/>
              </a:rPr>
              <a:t>,</a:t>
            </a:r>
            <a:r>
              <a:rPr lang="en-GB" b="0" i="0" baseline="30000" dirty="0">
                <a:solidFill>
                  <a:srgbClr val="006699"/>
                </a:solidFill>
                <a:effectLst/>
                <a:latin typeface="-apple-system"/>
                <a:hlinkClick r:id="rId9" tooltip="Knop, E., Knop, N., Millar, T., Obata, H. &amp; Sullivan, D. A. The international workshop on meibomian gland dysfunction: report of the subcommittee on anatomy, physiology, and pathophysiology of the meibomian gland. Invest. Ophthalmol. Vis. Sci. 52, 1938–1978. &#10;https://doi.org/10.1167/iovs.10-6997c&#10;&#10; (2011)."/>
              </a:rPr>
              <a:t>30</a:t>
            </a:r>
            <a:r>
              <a:rPr lang="en-GB" b="0" i="0" baseline="30000" dirty="0">
                <a:solidFill>
                  <a:srgbClr val="222222"/>
                </a:solidFill>
                <a:effectLst/>
                <a:latin typeface="-apple-system"/>
              </a:rPr>
              <a:t>,</a:t>
            </a:r>
            <a:r>
              <a:rPr lang="en-GB" b="0" i="0" baseline="30000" dirty="0">
                <a:solidFill>
                  <a:srgbClr val="006699"/>
                </a:solidFill>
                <a:effectLst/>
                <a:latin typeface="-apple-system"/>
                <a:hlinkClick r:id="rId10" tooltip="Eom, Y. et al. Comparison of meibomian gland loss and expressed meibum grade between the upper and lower eyelids in patients with obstructive meibomian gland dysfunction. Cornea 33, 448–452. &#10;https://doi.org/10.1097/ICO.0000000000000092&#10;&#10; (2014)."/>
              </a:rPr>
              <a:t>31</a:t>
            </a:r>
            <a:r>
              <a:rPr lang="en-GB" b="0" i="0" dirty="0">
                <a:solidFill>
                  <a:srgbClr val="222222"/>
                </a:solidFill>
                <a:effectLst/>
                <a:latin typeface="-apple-system"/>
              </a:rPr>
              <a:t>. Third, the use of an eyelid speculum may induce eyelid dysfunction in early postoperative periods</a:t>
            </a:r>
            <a:r>
              <a:rPr lang="en-GB" b="0" i="0" baseline="30000" dirty="0">
                <a:solidFill>
                  <a:srgbClr val="006699"/>
                </a:solidFill>
                <a:effectLst/>
                <a:latin typeface="-apple-system"/>
                <a:hlinkClick r:id="rId11" tooltip="Crosby, N. J., Shepherd, D. &amp; Murray, A. Mechanical testing of lid speculae and relationship to postoperative ptosis. Eye (London) 27, 1098–1101. &#10;https://doi.org/10.1038/eye.2013.133&#10;&#10; (2013)."/>
              </a:rPr>
              <a:t>32</a:t>
            </a:r>
            <a:r>
              <a:rPr lang="en-GB" b="0" i="0" baseline="30000" dirty="0">
                <a:solidFill>
                  <a:srgbClr val="222222"/>
                </a:solidFill>
                <a:effectLst/>
                <a:latin typeface="-apple-system"/>
              </a:rPr>
              <a:t>,</a:t>
            </a:r>
            <a:r>
              <a:rPr lang="en-GB" b="0" i="0" baseline="30000" dirty="0">
                <a:solidFill>
                  <a:srgbClr val="006699"/>
                </a:solidFill>
                <a:effectLst/>
                <a:latin typeface="-apple-system"/>
                <a:hlinkClick r:id="rId12" tooltip="Marques-Fernandez, V. et al. An objective evaluation of the upper eyelid position after phacoemulsification cataract surgery. Semin. Ophthalmol. 34, 442–445. &#10;https://doi.org/10.1080/08820538.2019.1643379&#10;&#10; (2019)."/>
              </a:rPr>
              <a:t>33</a:t>
            </a:r>
            <a:r>
              <a:rPr lang="en-GB" b="0" i="0" dirty="0">
                <a:solidFill>
                  <a:srgbClr val="222222"/>
                </a:solidFill>
                <a:effectLst/>
                <a:latin typeface="-apple-system"/>
              </a:rPr>
              <a:t> to result in inappropriate blinking and squeezing force to deliver meibum from meibomian glands</a:t>
            </a:r>
            <a:r>
              <a:rPr lang="en-GB" b="0" i="0" baseline="30000" dirty="0">
                <a:solidFill>
                  <a:srgbClr val="006699"/>
                </a:solidFill>
                <a:effectLst/>
                <a:latin typeface="-apple-system"/>
                <a:hlinkClick r:id="rId13" tooltip="Han, K. E. et al. Evaluation of dry eye and meibomian gland dysfunction after cataract surgery. Am. J. Ophthalmol. 157, 1144-1150 e1141. &#10;https://doi.org/10.1016/j.ajo.2014.02.036&#10;&#10; (2014)."/>
              </a:rPr>
              <a:t>9</a:t>
            </a:r>
            <a:r>
              <a:rPr lang="en-GB" b="0" i="0" baseline="30000" dirty="0">
                <a:solidFill>
                  <a:srgbClr val="222222"/>
                </a:solidFill>
                <a:effectLst/>
                <a:latin typeface="-apple-system"/>
              </a:rPr>
              <a:t>,</a:t>
            </a:r>
            <a:r>
              <a:rPr lang="en-GB" b="0" i="0" baseline="30000" dirty="0">
                <a:solidFill>
                  <a:srgbClr val="006699"/>
                </a:solidFill>
                <a:effectLst/>
                <a:latin typeface="-apple-system"/>
                <a:hlinkClick r:id="rId14" tooltip="Park, Y., Hwang, H. B. &amp; Kim, H. S. Observation of influence of cataract surgery on the ocular surface. PLoS ONE 11, e0152460. &#10;https://doi.org/10.1371/journal.pone.0152460&#10;&#10; (2016)."/>
              </a:rPr>
              <a:t>12</a:t>
            </a:r>
            <a:r>
              <a:rPr lang="en-GB" b="0" i="0" dirty="0">
                <a:solidFill>
                  <a:srgbClr val="222222"/>
                </a:solidFill>
                <a:effectLst/>
                <a:latin typeface="-apple-system"/>
              </a:rPr>
              <a:t>. Fourth, increased ocular surface inflammation after cataract surgery may influence eyelid margins and meibomian gland function</a:t>
            </a:r>
            <a:r>
              <a:rPr lang="en-GB" b="0" i="0" baseline="30000" dirty="0">
                <a:solidFill>
                  <a:srgbClr val="006699"/>
                </a:solidFill>
                <a:effectLst/>
                <a:latin typeface="-apple-system"/>
                <a:hlinkClick r:id="rId15" tooltip="Jung, J. W. et al. Meibomian gland dysfunction and tear cytokines after cataract surgery according to preoperative meibomian gland status. Clin. Exp. Ophthalmol. 44, 555–562. &#10;https://doi.org/10.1111/ceo.12744&#10;&#10; (2016)."/>
              </a:rPr>
              <a:t>10</a:t>
            </a:r>
            <a:r>
              <a:rPr lang="en-GB" b="0" i="0" baseline="30000" dirty="0">
                <a:solidFill>
                  <a:srgbClr val="222222"/>
                </a:solidFill>
                <a:effectLst/>
                <a:latin typeface="-apple-system"/>
              </a:rPr>
              <a:t>,</a:t>
            </a:r>
            <a:r>
              <a:rPr lang="en-GB" b="0" i="0" baseline="30000" dirty="0">
                <a:solidFill>
                  <a:srgbClr val="006699"/>
                </a:solidFill>
                <a:effectLst/>
                <a:latin typeface="-apple-system"/>
                <a:hlinkClick r:id="rId14" tooltip="Park, Y., Hwang, H. B. &amp; Kim, H. S. Observation of influence of cataract surgery on the ocular surface. PLoS ONE 11, e0152460. &#10;https://doi.org/10.1371/journal.pone.0152460&#10;&#10; (2016)."/>
              </a:rPr>
              <a:t>12</a:t>
            </a:r>
            <a:r>
              <a:rPr lang="en-GB" b="0" i="0" dirty="0">
                <a:solidFill>
                  <a:srgbClr val="222222"/>
                </a:solidFill>
                <a:effectLst/>
                <a:latin typeface="-apple-system"/>
              </a:rPr>
              <a:t>.</a:t>
            </a:r>
          </a:p>
          <a:p>
            <a:pPr marL="171450" indent="-171450">
              <a:buFont typeface="Arial" panose="020B0604020202020204" pitchFamily="34" charset="0"/>
              <a:buChar char="•"/>
            </a:pPr>
            <a:r>
              <a:rPr lang="en-GB" b="0" i="0" dirty="0">
                <a:solidFill>
                  <a:srgbClr val="222222"/>
                </a:solidFill>
                <a:effectLst/>
                <a:latin typeface="-apple-system"/>
              </a:rPr>
              <a:t>Lid hygiene before/after cataract surgery improved postoperative subjective symptoms and prevented postoperative exacerbation of anterior blepharitis, meibomian gland expressibility, and meibomian gland secretion score. Thus, perioperative eyelid hygiene using preservative-free disposable sterile eyelid wipes is needed to improve subjective symptoms and prevent blepharitis and MGD exacerbation after cataract surgery.</a:t>
            </a:r>
            <a:endParaRPr lang="en-GB" dirty="0"/>
          </a:p>
        </p:txBody>
      </p:sp>
    </p:spTree>
    <p:extLst>
      <p:ext uri="{BB962C8B-B14F-4D97-AF65-F5344CB8AC3E}">
        <p14:creationId xmlns:p14="http://schemas.microsoft.com/office/powerpoint/2010/main" val="231925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51537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entre">
    <p:bg>
      <p:bgPr>
        <a:solidFill>
          <a:schemeClr val="tx1"/>
        </a:solidFill>
        <a:effectLst/>
      </p:bgPr>
    </p:bg>
    <p:spTree>
      <p:nvGrpSpPr>
        <p:cNvPr id="1" name=""/>
        <p:cNvGrpSpPr/>
        <p:nvPr/>
      </p:nvGrpSpPr>
      <p:grpSpPr>
        <a:xfrm>
          <a:off x="0" y="0"/>
          <a:ext cx="0" cy="0"/>
          <a:chOff x="0" y="0"/>
          <a:chExt cx="0" cy="0"/>
        </a:xfrm>
      </p:grpSpPr>
      <p:sp>
        <p:nvSpPr>
          <p:cNvPr id="31" name="Slide Number"/>
          <p:cNvSpPr txBox="1">
            <a:spLocks noGrp="1"/>
          </p:cNvSpPr>
          <p:nvPr>
            <p:ph type="sldNum" sz="quarter" idx="2"/>
          </p:nvPr>
        </p:nvSpPr>
        <p:spPr>
          <a:xfrm>
            <a:off x="11959031" y="13081000"/>
            <a:ext cx="453238" cy="46105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6686988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Vertical">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53473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Bullets">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2909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entre">
    <p:spTree>
      <p:nvGrpSpPr>
        <p:cNvPr id="1" name=""/>
        <p:cNvGrpSpPr/>
        <p:nvPr/>
      </p:nvGrpSpPr>
      <p:grpSpPr>
        <a:xfrm>
          <a:off x="0" y="0"/>
          <a:ext cx="0" cy="0"/>
          <a:chOff x="0" y="0"/>
          <a:chExt cx="0" cy="0"/>
        </a:xfrm>
      </p:grpSpPr>
      <p:sp>
        <p:nvSpPr>
          <p:cNvPr id="31" name="Slide Number"/>
          <p:cNvSpPr txBox="1">
            <a:spLocks noGrp="1"/>
          </p:cNvSpPr>
          <p:nvPr>
            <p:ph type="sldNum" sz="quarter" idx="2"/>
          </p:nvPr>
        </p:nvSpPr>
        <p:spPr>
          <a:xfrm>
            <a:off x="11959031" y="13081000"/>
            <a:ext cx="453238" cy="461059"/>
          </a:xfrm>
          <a:prstGeom prst="rect">
            <a:avLst/>
          </a:prstGeom>
        </p:spPr>
        <p:txBody>
          <a:bodyPr/>
          <a:lstStyle/>
          <a:p>
            <a:fld id="{86CB4B4D-7CA3-9044-876B-883B54F8677D}" type="slidenum">
              <a:t>‹#›</a:t>
            </a:fld>
            <a:endParaRPr/>
          </a:p>
        </p:txBody>
      </p:sp>
      <p:sp>
        <p:nvSpPr>
          <p:cNvPr id="4" name="An all text slide, against white.">
            <a:extLst>
              <a:ext uri="{FF2B5EF4-FFF2-40B4-BE49-F238E27FC236}">
                <a16:creationId xmlns:a16="http://schemas.microsoft.com/office/drawing/2014/main" id="{A2856FB0-01E9-4EF0-A2C9-AB65B749CA34}"/>
              </a:ext>
            </a:extLst>
          </p:cNvPr>
          <p:cNvSpPr txBox="1">
            <a:spLocks noGrp="1"/>
          </p:cNvSpPr>
          <p:nvPr>
            <p:ph type="ctrTitle"/>
          </p:nvPr>
        </p:nvSpPr>
        <p:spPr>
          <a:xfrm>
            <a:off x="1778000" y="1785441"/>
            <a:ext cx="20828000" cy="2729775"/>
          </a:xfrm>
          <a:prstGeom prst="rect">
            <a:avLst/>
          </a:prstGeom>
        </p:spPr>
        <p:txBody>
          <a:bodyPr anchor="ctr"/>
          <a:lstStyle>
            <a:lvl1pPr>
              <a:defRPr sz="8400">
                <a:solidFill>
                  <a:srgbClr val="8CC2AD"/>
                </a:solidFill>
              </a:defRPr>
            </a:lvl1pPr>
          </a:lstStyle>
          <a:p>
            <a:r>
              <a:rPr dirty="0"/>
              <a:t>An all text slide, against white.</a:t>
            </a:r>
          </a:p>
        </p:txBody>
      </p:sp>
      <p:sp>
        <p:nvSpPr>
          <p:cNvPr id="5" name="One single full column that looks like this. All copy goes in here, as a single paragraph preferably.">
            <a:extLst>
              <a:ext uri="{FF2B5EF4-FFF2-40B4-BE49-F238E27FC236}">
                <a16:creationId xmlns:a16="http://schemas.microsoft.com/office/drawing/2014/main" id="{83543690-F3BF-425A-BB31-B2AC46DF64CE}"/>
              </a:ext>
            </a:extLst>
          </p:cNvPr>
          <p:cNvSpPr txBox="1">
            <a:spLocks noGrp="1"/>
          </p:cNvSpPr>
          <p:nvPr>
            <p:ph type="subTitle" idx="1"/>
          </p:nvPr>
        </p:nvSpPr>
        <p:spPr>
          <a:xfrm>
            <a:off x="1778000" y="4597400"/>
            <a:ext cx="20828000" cy="7333159"/>
          </a:xfrm>
          <a:prstGeom prst="rect">
            <a:avLst/>
          </a:prstGeom>
        </p:spPr>
        <p:txBody>
          <a:bodyPr/>
          <a:lstStyle>
            <a:lvl1pPr marL="0" indent="0">
              <a:spcBef>
                <a:spcPts val="1500"/>
              </a:spcBef>
              <a:buNone/>
              <a:defRPr sz="4400">
                <a:solidFill>
                  <a:schemeClr val="bg1"/>
                </a:solidFill>
              </a:defRPr>
            </a:lvl1pPr>
          </a:lstStyle>
          <a:p>
            <a:r>
              <a:rPr dirty="0"/>
              <a:t>One single full column that looks like this. All copy goes in here, as a single paragraph preferably.</a:t>
            </a:r>
          </a:p>
        </p:txBody>
      </p:sp>
    </p:spTree>
    <p:extLst>
      <p:ext uri="{BB962C8B-B14F-4D97-AF65-F5344CB8AC3E}">
        <p14:creationId xmlns:p14="http://schemas.microsoft.com/office/powerpoint/2010/main" val="325181552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 Vertical">
    <p:spTree>
      <p:nvGrpSpPr>
        <p:cNvPr id="1" name=""/>
        <p:cNvGrpSpPr/>
        <p:nvPr/>
      </p:nvGrpSpPr>
      <p:grpSpPr>
        <a:xfrm>
          <a:off x="0" y="0"/>
          <a:ext cx="0" cy="0"/>
          <a:chOff x="0" y="0"/>
          <a:chExt cx="0" cy="0"/>
        </a:xfrm>
      </p:grpSpPr>
      <p:sp>
        <p:nvSpPr>
          <p:cNvPr id="6" name="An all text slide, against white.">
            <a:extLst>
              <a:ext uri="{FF2B5EF4-FFF2-40B4-BE49-F238E27FC236}">
                <a16:creationId xmlns:a16="http://schemas.microsoft.com/office/drawing/2014/main" id="{58D35EC4-666A-4121-9119-8333F3E07473}"/>
              </a:ext>
            </a:extLst>
          </p:cNvPr>
          <p:cNvSpPr txBox="1">
            <a:spLocks noGrp="1"/>
          </p:cNvSpPr>
          <p:nvPr>
            <p:ph type="ctrTitle"/>
          </p:nvPr>
        </p:nvSpPr>
        <p:spPr>
          <a:xfrm>
            <a:off x="1778000" y="1785441"/>
            <a:ext cx="20828000" cy="2729775"/>
          </a:xfrm>
          <a:prstGeom prst="rect">
            <a:avLst/>
          </a:prstGeom>
        </p:spPr>
        <p:txBody>
          <a:bodyPr anchor="ctr"/>
          <a:lstStyle>
            <a:lvl1pPr>
              <a:defRPr sz="8400">
                <a:solidFill>
                  <a:srgbClr val="8CC2AD"/>
                </a:solidFill>
              </a:defRPr>
            </a:lvl1pPr>
          </a:lstStyle>
          <a:p>
            <a:r>
              <a:t>An all text slide, against white.</a:t>
            </a:r>
          </a:p>
        </p:txBody>
      </p:sp>
      <p:sp>
        <p:nvSpPr>
          <p:cNvPr id="10" name="Text Placeholder 2">
            <a:extLst>
              <a:ext uri="{FF2B5EF4-FFF2-40B4-BE49-F238E27FC236}">
                <a16:creationId xmlns:a16="http://schemas.microsoft.com/office/drawing/2014/main" id="{3BC666F0-4C37-431A-9109-D96998A458D1}"/>
              </a:ext>
            </a:extLst>
          </p:cNvPr>
          <p:cNvSpPr>
            <a:spLocks noGrp="1"/>
          </p:cNvSpPr>
          <p:nvPr>
            <p:ph type="body" sz="quarter" idx="10"/>
          </p:nvPr>
        </p:nvSpPr>
        <p:spPr>
          <a:xfrm>
            <a:off x="1728788" y="4883150"/>
            <a:ext cx="9953625" cy="6546850"/>
          </a:xfrm>
          <a:prstGeom prst="rect">
            <a:avLst/>
          </a:prstGeom>
        </p:spPr>
        <p:txBody>
          <a:bodyPr/>
          <a:lstStyle>
            <a:lvl1pPr marL="0" indent="0">
              <a:buFont typeface="Arial" panose="020B0604020202020204" pitchFamily="34" charset="0"/>
              <a:buNone/>
              <a:defRPr>
                <a:solidFill>
                  <a:schemeClr val="bg1"/>
                </a:solidFill>
              </a:defRPr>
            </a:lvl1pPr>
            <a:lvl2pPr marL="571500" indent="-571500">
              <a:buClr>
                <a:schemeClr val="tx1"/>
              </a:buClr>
              <a:buFont typeface="Arial" panose="020B0604020202020204" pitchFamily="34" charset="0"/>
              <a:buChar char="•"/>
              <a:defRPr>
                <a:solidFill>
                  <a:schemeClr val="bg1"/>
                </a:solidFill>
              </a:defRPr>
            </a:lvl2pPr>
            <a:lvl3pPr marL="571500" indent="-571500">
              <a:buClr>
                <a:schemeClr val="tx1"/>
              </a:buClr>
              <a:buFont typeface="Arial" panose="020B0604020202020204" pitchFamily="34" charset="0"/>
              <a:buChar char="•"/>
              <a:defRPr>
                <a:solidFill>
                  <a:schemeClr val="bg1"/>
                </a:solidFill>
              </a:defRPr>
            </a:lvl3pPr>
            <a:lvl4pPr marL="571500" indent="-571500">
              <a:buClr>
                <a:schemeClr val="tx1"/>
              </a:buClr>
              <a:buFont typeface="Arial" panose="020B0604020202020204" pitchFamily="34" charset="0"/>
              <a:buChar char="•"/>
              <a:defRPr>
                <a:solidFill>
                  <a:schemeClr val="bg1"/>
                </a:solidFill>
              </a:defRPr>
            </a:lvl4pPr>
            <a:lvl5pPr marL="571500" indent="-571500">
              <a:buClr>
                <a:schemeClr val="tx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a:extLst>
              <a:ext uri="{FF2B5EF4-FFF2-40B4-BE49-F238E27FC236}">
                <a16:creationId xmlns:a16="http://schemas.microsoft.com/office/drawing/2014/main" id="{8CDCB198-8587-4275-BD27-DEA01E99438F}"/>
              </a:ext>
            </a:extLst>
          </p:cNvPr>
          <p:cNvSpPr>
            <a:spLocks noGrp="1"/>
          </p:cNvSpPr>
          <p:nvPr>
            <p:ph type="body" sz="quarter" idx="11"/>
          </p:nvPr>
        </p:nvSpPr>
        <p:spPr>
          <a:xfrm>
            <a:off x="12652375" y="4939389"/>
            <a:ext cx="9953625" cy="6546850"/>
          </a:xfrm>
          <a:prstGeom prst="rect">
            <a:avLst/>
          </a:prstGeom>
        </p:spPr>
        <p:txBody>
          <a:bodyPr/>
          <a:lstStyle>
            <a:lvl1pPr marL="0" indent="0">
              <a:buFont typeface="Arial" panose="020B0604020202020204" pitchFamily="34" charset="0"/>
              <a:buNone/>
              <a:defRPr>
                <a:solidFill>
                  <a:schemeClr val="bg1"/>
                </a:solidFill>
              </a:defRPr>
            </a:lvl1pPr>
            <a:lvl2pPr marL="571500" indent="-571500">
              <a:buClr>
                <a:schemeClr val="tx1"/>
              </a:buClr>
              <a:buFont typeface="Arial" panose="020B0604020202020204" pitchFamily="34" charset="0"/>
              <a:buChar char="•"/>
              <a:defRPr>
                <a:solidFill>
                  <a:schemeClr val="bg1"/>
                </a:solidFill>
              </a:defRPr>
            </a:lvl2pPr>
            <a:lvl3pPr marL="571500" indent="-571500">
              <a:buClr>
                <a:schemeClr val="tx1"/>
              </a:buClr>
              <a:buFont typeface="Arial" panose="020B0604020202020204" pitchFamily="34" charset="0"/>
              <a:buChar char="•"/>
              <a:defRPr>
                <a:solidFill>
                  <a:schemeClr val="bg1"/>
                </a:solidFill>
              </a:defRPr>
            </a:lvl3pPr>
            <a:lvl4pPr marL="571500" indent="-571500">
              <a:buClr>
                <a:schemeClr val="tx1"/>
              </a:buClr>
              <a:buFont typeface="Arial" panose="020B0604020202020204" pitchFamily="34" charset="0"/>
              <a:buChar char="•"/>
              <a:defRPr>
                <a:solidFill>
                  <a:schemeClr val="bg1"/>
                </a:solidFill>
              </a:defRPr>
            </a:lvl4pPr>
            <a:lvl5pPr marL="571500" indent="-571500">
              <a:buClr>
                <a:schemeClr val="tx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409271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Bullets">
    <p:spTree>
      <p:nvGrpSpPr>
        <p:cNvPr id="1" name=""/>
        <p:cNvGrpSpPr/>
        <p:nvPr/>
      </p:nvGrpSpPr>
      <p:grpSpPr>
        <a:xfrm>
          <a:off x="0" y="0"/>
          <a:ext cx="0" cy="0"/>
          <a:chOff x="0" y="0"/>
          <a:chExt cx="0" cy="0"/>
        </a:xfrm>
      </p:grpSpPr>
      <p:sp>
        <p:nvSpPr>
          <p:cNvPr id="6" name="An all text slide, against white.">
            <a:extLst>
              <a:ext uri="{FF2B5EF4-FFF2-40B4-BE49-F238E27FC236}">
                <a16:creationId xmlns:a16="http://schemas.microsoft.com/office/drawing/2014/main" id="{D5CD752A-8F61-452D-83DF-108737C631FD}"/>
              </a:ext>
            </a:extLst>
          </p:cNvPr>
          <p:cNvSpPr txBox="1">
            <a:spLocks noGrp="1"/>
          </p:cNvSpPr>
          <p:nvPr>
            <p:ph type="ctrTitle"/>
          </p:nvPr>
        </p:nvSpPr>
        <p:spPr>
          <a:xfrm>
            <a:off x="1778000" y="1785441"/>
            <a:ext cx="8613577" cy="2729775"/>
          </a:xfrm>
          <a:prstGeom prst="rect">
            <a:avLst/>
          </a:prstGeom>
        </p:spPr>
        <p:txBody>
          <a:bodyPr anchor="ctr"/>
          <a:lstStyle>
            <a:lvl1pPr>
              <a:defRPr sz="8400">
                <a:solidFill>
                  <a:srgbClr val="8CC2AD"/>
                </a:solidFill>
              </a:defRPr>
            </a:lvl1pPr>
          </a:lstStyle>
          <a:p>
            <a:r>
              <a:t>An all text slide, against white.</a:t>
            </a:r>
          </a:p>
        </p:txBody>
      </p:sp>
      <p:sp>
        <p:nvSpPr>
          <p:cNvPr id="8" name="A type and image page. Mainly for calling out product I’d guess.">
            <a:extLst>
              <a:ext uri="{FF2B5EF4-FFF2-40B4-BE49-F238E27FC236}">
                <a16:creationId xmlns:a16="http://schemas.microsoft.com/office/drawing/2014/main" id="{2332E312-6F2F-4B0C-B7D9-443AA0FD1065}"/>
              </a:ext>
            </a:extLst>
          </p:cNvPr>
          <p:cNvSpPr txBox="1"/>
          <p:nvPr userDrawn="1"/>
        </p:nvSpPr>
        <p:spPr>
          <a:xfrm>
            <a:off x="1778000" y="6858000"/>
            <a:ext cx="8613577" cy="7333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nSpc>
                <a:spcPct val="100000"/>
              </a:lnSpc>
              <a:spcBef>
                <a:spcPts val="1500"/>
              </a:spcBef>
              <a:defRPr sz="4400">
                <a:solidFill>
                  <a:srgbClr val="05457A"/>
                </a:solidFill>
              </a:defRPr>
            </a:lvl1pPr>
          </a:lstStyle>
          <a:p>
            <a:endParaRPr dirty="0"/>
          </a:p>
        </p:txBody>
      </p:sp>
      <p:sp>
        <p:nvSpPr>
          <p:cNvPr id="3" name="Text Placeholder 2">
            <a:extLst>
              <a:ext uri="{FF2B5EF4-FFF2-40B4-BE49-F238E27FC236}">
                <a16:creationId xmlns:a16="http://schemas.microsoft.com/office/drawing/2014/main" id="{2963C636-EE94-4F3D-A83F-6A2661A18E8B}"/>
              </a:ext>
            </a:extLst>
          </p:cNvPr>
          <p:cNvSpPr>
            <a:spLocks noGrp="1"/>
          </p:cNvSpPr>
          <p:nvPr>
            <p:ph type="body" sz="quarter" idx="10"/>
          </p:nvPr>
        </p:nvSpPr>
        <p:spPr>
          <a:xfrm>
            <a:off x="1778000" y="4681538"/>
            <a:ext cx="8613775" cy="2889250"/>
          </a:xfrm>
          <a:prstGeom prst="rect">
            <a:avLst/>
          </a:prstGeom>
        </p:spPr>
        <p:txBody>
          <a:bodyPr/>
          <a:lstStyle>
            <a:lvl1pPr marL="0" indent="0">
              <a:buNone/>
              <a:defRPr>
                <a:solidFill>
                  <a:schemeClr val="bg1"/>
                </a:solidFill>
              </a:defRPr>
            </a:lvl1pPr>
          </a:lstStyle>
          <a:p>
            <a:pPr lvl="0"/>
            <a:endParaRPr lang="en-GB" dirty="0"/>
          </a:p>
        </p:txBody>
      </p:sp>
    </p:spTree>
    <p:extLst>
      <p:ext uri="{BB962C8B-B14F-4D97-AF65-F5344CB8AC3E}">
        <p14:creationId xmlns:p14="http://schemas.microsoft.com/office/powerpoint/2010/main" val="249899509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mp; 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03136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mp; 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249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mp; 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66713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Bullets &amp;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1400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entre">
    <p:spTree>
      <p:nvGrpSpPr>
        <p:cNvPr id="1" name=""/>
        <p:cNvGrpSpPr/>
        <p:nvPr/>
      </p:nvGrpSpPr>
      <p:grpSpPr>
        <a:xfrm>
          <a:off x="0" y="0"/>
          <a:ext cx="0" cy="0"/>
          <a:chOff x="0" y="0"/>
          <a:chExt cx="0" cy="0"/>
        </a:xfrm>
      </p:grpSpPr>
      <p:sp>
        <p:nvSpPr>
          <p:cNvPr id="5" name="Additional info here.">
            <a:extLst>
              <a:ext uri="{FF2B5EF4-FFF2-40B4-BE49-F238E27FC236}">
                <a16:creationId xmlns:a16="http://schemas.microsoft.com/office/drawing/2014/main" id="{10E39164-202F-475D-96C5-5C1729F4C182}"/>
              </a:ext>
            </a:extLst>
          </p:cNvPr>
          <p:cNvSpPr txBox="1"/>
          <p:nvPr userDrawn="1"/>
        </p:nvSpPr>
        <p:spPr>
          <a:xfrm>
            <a:off x="1778000" y="11079460"/>
            <a:ext cx="6878043" cy="1416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77278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6691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71580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63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743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2" y="1708557"/>
            <a:ext cx="140512" cy="1066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5400"/>
          </a:p>
        </p:txBody>
      </p:sp>
      <p:sp>
        <p:nvSpPr>
          <p:cNvPr id="8" name="Rectangle 7"/>
          <p:cNvSpPr/>
          <p:nvPr/>
        </p:nvSpPr>
        <p:spPr>
          <a:xfrm>
            <a:off x="24250650" y="1708557"/>
            <a:ext cx="140512" cy="10668002"/>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139696" y="2781454"/>
            <a:ext cx="14630400" cy="6510528"/>
          </a:xfrm>
        </p:spPr>
        <p:txBody>
          <a:bodyPr anchor="b">
            <a:normAutofit/>
          </a:bodyPr>
          <a:lstStyle>
            <a:lvl1pPr algn="l">
              <a:defRPr sz="11800" spc="-200" baseline="0">
                <a:solidFill>
                  <a:srgbClr val="4F99AB"/>
                </a:solidFill>
              </a:defRPr>
            </a:lvl1pPr>
          </a:lstStyle>
          <a:p>
            <a:r>
              <a:rPr lang="en-US"/>
              <a:t>Click to edit Master title style</a:t>
            </a:r>
          </a:p>
        </p:txBody>
      </p:sp>
      <p:sp>
        <p:nvSpPr>
          <p:cNvPr id="3" name="Subtitle 2"/>
          <p:cNvSpPr>
            <a:spLocks noGrp="1"/>
          </p:cNvSpPr>
          <p:nvPr>
            <p:ph type="subTitle" idx="1"/>
          </p:nvPr>
        </p:nvSpPr>
        <p:spPr>
          <a:xfrm>
            <a:off x="2200030" y="9525050"/>
            <a:ext cx="14630400" cy="1828800"/>
          </a:xfrm>
        </p:spPr>
        <p:txBody>
          <a:bodyPr anchor="t">
            <a:normAutofit/>
          </a:bodyPr>
          <a:lstStyle>
            <a:lvl1pPr marL="0" indent="0" algn="l">
              <a:buNone/>
              <a:defRPr sz="4400" cap="none" spc="0" baseline="0">
                <a:solidFill>
                  <a:schemeClr val="accent1">
                    <a:lumMod val="20000"/>
                    <a:lumOff val="80000"/>
                  </a:schemeClr>
                </a:solidFill>
              </a:defRPr>
            </a:lvl1pPr>
            <a:lvl2pPr marL="914400" indent="0" algn="ctr">
              <a:buNone/>
              <a:defRPr sz="4400"/>
            </a:lvl2pPr>
            <a:lvl3pPr marL="1828800" indent="0" algn="ctr">
              <a:buNone/>
              <a:defRPr sz="4400"/>
            </a:lvl3pPr>
            <a:lvl4pPr marL="2743200" indent="0" algn="ctr">
              <a:buNone/>
              <a:defRPr sz="4000"/>
            </a:lvl4pPr>
            <a:lvl5pPr marL="3657600" indent="0" algn="ctr">
              <a:buNone/>
              <a:defRPr sz="4000"/>
            </a:lvl5pPr>
            <a:lvl6pPr marL="4572000" indent="0" algn="ctr">
              <a:buNone/>
              <a:defRPr sz="4000"/>
            </a:lvl6pPr>
            <a:lvl7pPr marL="5486400" indent="0" algn="ctr">
              <a:buNone/>
              <a:defRPr sz="4000"/>
            </a:lvl7pPr>
            <a:lvl8pPr marL="6400800" indent="0" algn="ctr">
              <a:buNone/>
              <a:defRPr sz="4000"/>
            </a:lvl8pPr>
            <a:lvl9pPr marL="7315200" indent="0" algn="ctr">
              <a:buNone/>
              <a:defRPr sz="4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55020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9601200"/>
            <a:ext cx="24384000" cy="411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400" noProof="0"/>
          </a:p>
        </p:txBody>
      </p:sp>
      <p:sp>
        <p:nvSpPr>
          <p:cNvPr id="2" name="Title 1"/>
          <p:cNvSpPr>
            <a:spLocks noGrp="1"/>
          </p:cNvSpPr>
          <p:nvPr>
            <p:ph type="ctrTitle"/>
          </p:nvPr>
        </p:nvSpPr>
        <p:spPr>
          <a:xfrm>
            <a:off x="1066801" y="10168966"/>
            <a:ext cx="18204426" cy="1828800"/>
          </a:xfrm>
        </p:spPr>
        <p:txBody>
          <a:bodyPr rtlCol="0" anchor="b">
            <a:normAutofit/>
          </a:bodyPr>
          <a:lstStyle>
            <a:lvl1pPr algn="l">
              <a:defRPr sz="8800" spc="-100" baseline="0">
                <a:solidFill>
                  <a:srgbClr val="4F99AB"/>
                </a:solidFill>
              </a:defRPr>
            </a:lvl1pPr>
          </a:lstStyle>
          <a:p>
            <a:pPr rtl="0"/>
            <a:r>
              <a:rPr lang="en-US" noProof="0"/>
              <a:t>Click to edit Master title style</a:t>
            </a:r>
            <a:endParaRPr lang="en-GB" noProof="0"/>
          </a:p>
        </p:txBody>
      </p:sp>
      <p:sp>
        <p:nvSpPr>
          <p:cNvPr id="9" name="Picture Placeholder 2" descr="An empty placeholder to add an image. Click on the placeholder and select the image that you wish to add"/>
          <p:cNvSpPr>
            <a:spLocks noGrp="1"/>
          </p:cNvSpPr>
          <p:nvPr>
            <p:ph type="pic" idx="10"/>
          </p:nvPr>
        </p:nvSpPr>
        <p:spPr>
          <a:xfrm>
            <a:off x="2" y="2"/>
            <a:ext cx="8046720" cy="9491472"/>
          </a:xfrm>
        </p:spPr>
        <p:txBody>
          <a:bodyPr tIns="457200" rtlCol="0">
            <a:normAutofit/>
          </a:bodyPr>
          <a:lstStyle>
            <a:lvl1pPr marL="0" indent="0" algn="ctr">
              <a:buNone/>
              <a:defRPr sz="40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rtl="0"/>
            <a:r>
              <a:rPr lang="en-US" noProof="0"/>
              <a:t>Click icon to add picture</a:t>
            </a:r>
            <a:endParaRPr lang="en-GB" noProof="0"/>
          </a:p>
        </p:txBody>
      </p:sp>
      <p:sp>
        <p:nvSpPr>
          <p:cNvPr id="13" name="Picture Placeholder 2" descr="An empty placeholder to add an image. Click on the placeholder and select the image that you wish to add"/>
          <p:cNvSpPr>
            <a:spLocks noGrp="1"/>
          </p:cNvSpPr>
          <p:nvPr>
            <p:ph type="pic" idx="11"/>
          </p:nvPr>
        </p:nvSpPr>
        <p:spPr>
          <a:xfrm>
            <a:off x="8168640" y="2"/>
            <a:ext cx="8046720" cy="9491472"/>
          </a:xfrm>
        </p:spPr>
        <p:txBody>
          <a:bodyPr tIns="457200" rtlCol="0">
            <a:normAutofit/>
          </a:bodyPr>
          <a:lstStyle>
            <a:lvl1pPr marL="0" indent="0" algn="ctr">
              <a:buNone/>
              <a:defRPr sz="40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rtl="0"/>
            <a:r>
              <a:rPr lang="en-US" noProof="0"/>
              <a:t>Click icon to add picture</a:t>
            </a:r>
            <a:endParaRPr lang="en-GB" noProof="0"/>
          </a:p>
        </p:txBody>
      </p:sp>
      <p:sp>
        <p:nvSpPr>
          <p:cNvPr id="14" name="Picture Placeholder 2" descr="An empty placeholder to add an image. Click on the placeholder and select the image that you wish to add"/>
          <p:cNvSpPr>
            <a:spLocks noGrp="1"/>
          </p:cNvSpPr>
          <p:nvPr>
            <p:ph type="pic" idx="12"/>
          </p:nvPr>
        </p:nvSpPr>
        <p:spPr>
          <a:xfrm>
            <a:off x="16337280" y="2"/>
            <a:ext cx="8046720" cy="9491472"/>
          </a:xfrm>
        </p:spPr>
        <p:txBody>
          <a:bodyPr tIns="457200" rtlCol="0">
            <a:normAutofit/>
          </a:bodyPr>
          <a:lstStyle>
            <a:lvl1pPr marL="0" indent="0" algn="ctr">
              <a:buNone/>
              <a:defRPr sz="40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rtl="0"/>
            <a:r>
              <a:rPr lang="en-US" noProof="0"/>
              <a:t>Click icon to add picture</a:t>
            </a:r>
            <a:endParaRPr lang="en-GB" noProof="0"/>
          </a:p>
        </p:txBody>
      </p:sp>
      <p:sp>
        <p:nvSpPr>
          <p:cNvPr id="3" name="Subtitle 2"/>
          <p:cNvSpPr>
            <a:spLocks noGrp="1"/>
          </p:cNvSpPr>
          <p:nvPr>
            <p:ph type="subTitle" idx="1"/>
          </p:nvPr>
        </p:nvSpPr>
        <p:spPr>
          <a:xfrm>
            <a:off x="1066801" y="12086246"/>
            <a:ext cx="18204426" cy="1143000"/>
          </a:xfrm>
        </p:spPr>
        <p:txBody>
          <a:bodyPr rtlCol="0">
            <a:normAutofit/>
          </a:bodyPr>
          <a:lstStyle>
            <a:lvl1pPr marL="0" indent="0" algn="l">
              <a:spcBef>
                <a:spcPts val="0"/>
              </a:spcBef>
              <a:buNone/>
              <a:defRPr sz="4000" cap="all" spc="100" baseline="0">
                <a:solidFill>
                  <a:srgbClr val="4D4D4D"/>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pPr rtl="0"/>
            <a:r>
              <a:rPr lang="en-US" noProof="0"/>
              <a:t>Click to edit Master subtitle style</a:t>
            </a:r>
            <a:endParaRPr lang="en-GB" noProof="0"/>
          </a:p>
        </p:txBody>
      </p:sp>
      <p:cxnSp>
        <p:nvCxnSpPr>
          <p:cNvPr id="7" name="Straight Connector 6">
            <a:extLst>
              <a:ext uri="{FF2B5EF4-FFF2-40B4-BE49-F238E27FC236}">
                <a16:creationId xmlns:a16="http://schemas.microsoft.com/office/drawing/2014/main" id="{676B1621-9055-925D-5988-36915E848E2B}"/>
              </a:ext>
            </a:extLst>
          </p:cNvPr>
          <p:cNvCxnSpPr>
            <a:cxnSpLocks/>
          </p:cNvCxnSpPr>
          <p:nvPr userDrawn="1"/>
        </p:nvCxnSpPr>
        <p:spPr>
          <a:xfrm>
            <a:off x="0" y="9601200"/>
            <a:ext cx="2438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369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Bas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929BD2-8F6B-C666-91C3-682055BEB725}"/>
              </a:ext>
            </a:extLst>
          </p:cNvPr>
          <p:cNvSpPr/>
          <p:nvPr userDrawn="1"/>
        </p:nvSpPr>
        <p:spPr>
          <a:xfrm>
            <a:off x="0" y="0"/>
            <a:ext cx="24384000" cy="26031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244CCF2A-C762-478E-9CD6-DB014235EF49}"/>
              </a:ext>
            </a:extLst>
          </p:cNvPr>
          <p:cNvCxnSpPr>
            <a:cxnSpLocks/>
          </p:cNvCxnSpPr>
          <p:nvPr userDrawn="1"/>
        </p:nvCxnSpPr>
        <p:spPr>
          <a:xfrm>
            <a:off x="0" y="2603116"/>
            <a:ext cx="2438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40A1A1-8C73-3816-6240-EC64F355DFEF}"/>
              </a:ext>
            </a:extLst>
          </p:cNvPr>
          <p:cNvSpPr/>
          <p:nvPr userDrawn="1"/>
        </p:nvSpPr>
        <p:spPr>
          <a:xfrm>
            <a:off x="0" y="2654300"/>
            <a:ext cx="24330124" cy="10441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24929" y="619971"/>
            <a:ext cx="18518082" cy="1678614"/>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524928" y="3288485"/>
            <a:ext cx="21844008" cy="868101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03/09/2024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34187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1442906"/>
            <a:ext cx="24330124" cy="1165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00B29A8-7E3C-3628-838B-DC3A20182ECE}"/>
              </a:ext>
            </a:extLst>
          </p:cNvPr>
          <p:cNvSpPr/>
          <p:nvPr userDrawn="1"/>
        </p:nvSpPr>
        <p:spPr>
          <a:xfrm>
            <a:off x="0" y="0"/>
            <a:ext cx="24384000" cy="26031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24929" y="619971"/>
            <a:ext cx="18518082" cy="1678614"/>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524928" y="3288485"/>
            <a:ext cx="13803468" cy="868101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03/09/2024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cxnSp>
        <p:nvCxnSpPr>
          <p:cNvPr id="7" name="Straight Connector 6">
            <a:extLst>
              <a:ext uri="{FF2B5EF4-FFF2-40B4-BE49-F238E27FC236}">
                <a16:creationId xmlns:a16="http://schemas.microsoft.com/office/drawing/2014/main" id="{D7B13707-FF67-3646-707C-8EE9438ACEA1}"/>
              </a:ext>
            </a:extLst>
          </p:cNvPr>
          <p:cNvCxnSpPr>
            <a:cxnSpLocks/>
          </p:cNvCxnSpPr>
          <p:nvPr userDrawn="1"/>
        </p:nvCxnSpPr>
        <p:spPr>
          <a:xfrm>
            <a:off x="0" y="2603116"/>
            <a:ext cx="2438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53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50/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1442906"/>
            <a:ext cx="24330124" cy="1165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3E414C6-717D-4593-2F17-3590713E7F1B}"/>
              </a:ext>
            </a:extLst>
          </p:cNvPr>
          <p:cNvSpPr/>
          <p:nvPr userDrawn="1"/>
        </p:nvSpPr>
        <p:spPr>
          <a:xfrm>
            <a:off x="0" y="0"/>
            <a:ext cx="24384000" cy="26031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D013811-5F8A-0656-B4C0-0D3D577E3FF6}"/>
              </a:ext>
            </a:extLst>
          </p:cNvPr>
          <p:cNvCxnSpPr>
            <a:cxnSpLocks/>
          </p:cNvCxnSpPr>
          <p:nvPr userDrawn="1"/>
        </p:nvCxnSpPr>
        <p:spPr>
          <a:xfrm>
            <a:off x="0" y="2603116"/>
            <a:ext cx="2438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24929" y="619971"/>
            <a:ext cx="18518082" cy="1678614"/>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524928" y="3288485"/>
            <a:ext cx="10716320" cy="868101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03/09/2024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12572300" y="3262333"/>
            <a:ext cx="10716320" cy="868101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057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50/50 Headings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1442906"/>
            <a:ext cx="24330124" cy="1165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7D97FBD6-BD24-5C39-5E7C-25C7847C989B}"/>
              </a:ext>
            </a:extLst>
          </p:cNvPr>
          <p:cNvSpPr/>
          <p:nvPr userDrawn="1"/>
        </p:nvSpPr>
        <p:spPr>
          <a:xfrm>
            <a:off x="0" y="0"/>
            <a:ext cx="24384000" cy="26031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FDA1F85-31DC-636D-8F83-12B170BA9978}"/>
              </a:ext>
            </a:extLst>
          </p:cNvPr>
          <p:cNvCxnSpPr>
            <a:cxnSpLocks/>
          </p:cNvCxnSpPr>
          <p:nvPr userDrawn="1"/>
        </p:nvCxnSpPr>
        <p:spPr>
          <a:xfrm>
            <a:off x="0" y="2603116"/>
            <a:ext cx="2438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24929" y="619971"/>
            <a:ext cx="18518082" cy="1678614"/>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524928" y="4170314"/>
            <a:ext cx="10716320" cy="779918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03/09/2024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12572300" y="4144162"/>
            <a:ext cx="10716320" cy="779918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C6DFE3DB-D327-1AC4-7074-854175B01BE5}"/>
              </a:ext>
            </a:extLst>
          </p:cNvPr>
          <p:cNvSpPr>
            <a:spLocks noGrp="1"/>
          </p:cNvSpPr>
          <p:nvPr>
            <p:ph sz="quarter" idx="14" hasCustomPrompt="1"/>
          </p:nvPr>
        </p:nvSpPr>
        <p:spPr>
          <a:xfrm>
            <a:off x="523876" y="3054350"/>
            <a:ext cx="10718800" cy="812800"/>
          </a:xfrm>
        </p:spPr>
        <p:txBody>
          <a:bodyPr/>
          <a:lstStyle>
            <a:lvl1pPr>
              <a:defRPr b="1"/>
            </a:lvl1pPr>
          </a:lstStyle>
          <a:p>
            <a:pPr lvl="0"/>
            <a:r>
              <a:rPr lang="en-US"/>
              <a:t>Sub Heading</a:t>
            </a:r>
            <a:endParaRPr lang="en-GB"/>
          </a:p>
        </p:txBody>
      </p:sp>
      <p:sp>
        <p:nvSpPr>
          <p:cNvPr id="16" name="Content Placeholder 14">
            <a:extLst>
              <a:ext uri="{FF2B5EF4-FFF2-40B4-BE49-F238E27FC236}">
                <a16:creationId xmlns:a16="http://schemas.microsoft.com/office/drawing/2014/main" id="{BDFE9E92-3AAA-5A48-3512-B07B26766F5D}"/>
              </a:ext>
            </a:extLst>
          </p:cNvPr>
          <p:cNvSpPr>
            <a:spLocks noGrp="1"/>
          </p:cNvSpPr>
          <p:nvPr>
            <p:ph sz="quarter" idx="15" hasCustomPrompt="1"/>
          </p:nvPr>
        </p:nvSpPr>
        <p:spPr>
          <a:xfrm>
            <a:off x="12572300" y="3057904"/>
            <a:ext cx="10718800" cy="812800"/>
          </a:xfrm>
        </p:spPr>
        <p:txBody>
          <a:bodyPr/>
          <a:lstStyle>
            <a:lvl1pPr>
              <a:defRPr b="1"/>
            </a:lvl1pPr>
          </a:lstStyle>
          <a:p>
            <a:pPr lvl="0"/>
            <a:r>
              <a:rPr lang="en-US"/>
              <a:t>Sub Heading</a:t>
            </a:r>
            <a:endParaRPr lang="en-GB"/>
          </a:p>
        </p:txBody>
      </p:sp>
    </p:spTree>
    <p:extLst>
      <p:ext uri="{BB962C8B-B14F-4D97-AF65-F5344CB8AC3E}">
        <p14:creationId xmlns:p14="http://schemas.microsoft.com/office/powerpoint/2010/main" val="365154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 Vertical">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03899"/>
      </p:ext>
    </p:extLst>
  </p:cSld>
  <p:clrMapOvr>
    <a:overrideClrMapping bg1="lt1" tx1="dk1" bg2="lt2" tx2="dk2" accent1="accent1" accent2="accent2" accent3="accent3" accent4="accent4" accent5="accent5" accent6="accent6" hlink="hlink" folHlink="folHlink"/>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57104" y="2596896"/>
            <a:ext cx="16309120" cy="6510528"/>
          </a:xfrm>
        </p:spPr>
        <p:txBody>
          <a:bodyPr anchor="b">
            <a:normAutofit/>
          </a:bodyPr>
          <a:lstStyle>
            <a:lvl1pPr>
              <a:defRPr sz="11800" b="0" spc="-2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6093680" y="9345168"/>
            <a:ext cx="16309120" cy="1828800"/>
          </a:xfrm>
        </p:spPr>
        <p:txBody>
          <a:bodyPr anchor="t">
            <a:normAutofit/>
          </a:bodyPr>
          <a:lstStyle>
            <a:lvl1pPr marL="0" indent="0">
              <a:buNone/>
              <a:defRPr sz="4400" cap="none" spc="0" baseline="0">
                <a:solidFill>
                  <a:schemeClr val="tx1">
                    <a:lumMod val="65000"/>
                    <a:lumOff val="3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F2E7A9F9-586E-4325-A1D1-D543170C8335}" type="datetime1">
              <a:rPr lang="en-GB" noProof="0" smtClean="0"/>
              <a:t>03/09/2024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3142058966"/>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03/09/2024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pic>
        <p:nvPicPr>
          <p:cNvPr id="7" name="Graphic 6">
            <a:extLst>
              <a:ext uri="{FF2B5EF4-FFF2-40B4-BE49-F238E27FC236}">
                <a16:creationId xmlns:a16="http://schemas.microsoft.com/office/drawing/2014/main" id="{BEC4C6A7-E65C-8C78-10D7-792F814E13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03091" y="323385"/>
            <a:ext cx="3326346" cy="1160210"/>
          </a:xfrm>
          <a:prstGeom prst="rect">
            <a:avLst/>
          </a:prstGeom>
        </p:spPr>
      </p:pic>
    </p:spTree>
    <p:extLst>
      <p:ext uri="{BB962C8B-B14F-4D97-AF65-F5344CB8AC3E}">
        <p14:creationId xmlns:p14="http://schemas.microsoft.com/office/powerpoint/2010/main" val="192962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333" y="2286000"/>
            <a:ext cx="4675718" cy="4754880"/>
          </a:xfrm>
        </p:spPr>
        <p:txBody>
          <a:bodyPr anchor="b">
            <a:normAutofit/>
          </a:bodyPr>
          <a:lstStyle>
            <a:lvl1pPr>
              <a:defRPr sz="6400" b="0" baseline="0"/>
            </a:lvl1pPr>
          </a:lstStyle>
          <a:p>
            <a:r>
              <a:rPr lang="en-US"/>
              <a:t>Click to edit Master title style</a:t>
            </a:r>
          </a:p>
        </p:txBody>
      </p:sp>
      <p:sp>
        <p:nvSpPr>
          <p:cNvPr id="3" name="Content Placeholder 2"/>
          <p:cNvSpPr>
            <a:spLocks noGrp="1"/>
          </p:cNvSpPr>
          <p:nvPr>
            <p:ph idx="1"/>
          </p:nvPr>
        </p:nvSpPr>
        <p:spPr>
          <a:xfrm>
            <a:off x="7738536" y="2123254"/>
            <a:ext cx="14630400" cy="10241280"/>
          </a:xfrm>
        </p:spPr>
        <p:txBody>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6333" y="6988352"/>
            <a:ext cx="4675718" cy="4643980"/>
          </a:xfrm>
        </p:spPr>
        <p:txBody>
          <a:bodyPr anchor="t">
            <a:normAutofit/>
          </a:bodyPr>
          <a:lstStyle>
            <a:lvl1pPr marL="0" indent="0">
              <a:lnSpc>
                <a:spcPct val="100000"/>
              </a:lnSpc>
              <a:buNone/>
              <a:defRPr sz="2800">
                <a:solidFill>
                  <a:srgbClr val="FFFFFF"/>
                </a:solidFill>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8" name="Date Placeholder 7"/>
          <p:cNvSpPr>
            <a:spLocks noGrp="1"/>
          </p:cNvSpPr>
          <p:nvPr>
            <p:ph type="dt" sz="half" idx="10"/>
          </p:nvPr>
        </p:nvSpPr>
        <p:spPr/>
        <p:txBody>
          <a:bodyPr/>
          <a:lstStyle/>
          <a:p>
            <a:pPr rtl="0"/>
            <a:fld id="{D37D65EE-CC7E-4C02-8D6D-12356B202B9F}" type="datetime1">
              <a:rPr lang="en-GB" noProof="0" smtClean="0"/>
              <a:t>03/09/2024</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8162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43377" y="2156811"/>
            <a:ext cx="8129442" cy="9679590"/>
          </a:xfrm>
        </p:spPr>
        <p:txBody>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458951" y="2156811"/>
            <a:ext cx="8129442" cy="9679590"/>
          </a:xfrm>
        </p:spPr>
        <p:txBody>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rtl="0"/>
            <a:fld id="{F33B972F-277A-4D31-BF8B-C348B9CCB24E}" type="datetime1">
              <a:rPr lang="en-GB" noProof="0" smtClean="0"/>
              <a:t>03/09/2024</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35929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587246" y="2167436"/>
            <a:ext cx="8441740" cy="1615440"/>
          </a:xfrm>
        </p:spPr>
        <p:txBody>
          <a:bodyPr anchor="b">
            <a:normAutofit/>
          </a:bodyPr>
          <a:lstStyle>
            <a:lvl1pPr marL="0" indent="0">
              <a:spcBef>
                <a:spcPts val="0"/>
              </a:spcBef>
              <a:buNone/>
              <a:defRPr sz="4000" b="1">
                <a:solidFill>
                  <a:schemeClr val="tx1">
                    <a:lumMod val="65000"/>
                    <a:lumOff val="35000"/>
                  </a:schemeClr>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5587246" y="3982136"/>
            <a:ext cx="8441740" cy="8046720"/>
          </a:xfrm>
        </p:spPr>
        <p:txBody>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373226" y="2167437"/>
            <a:ext cx="8441740" cy="1626342"/>
          </a:xfrm>
        </p:spPr>
        <p:txBody>
          <a:bodyPr anchor="b">
            <a:normAutofit/>
          </a:bodyPr>
          <a:lstStyle>
            <a:lvl1pPr marL="0" indent="0">
              <a:spcBef>
                <a:spcPts val="0"/>
              </a:spcBef>
              <a:buNone/>
              <a:defRPr sz="4000" b="1">
                <a:solidFill>
                  <a:schemeClr val="tx1">
                    <a:lumMod val="65000"/>
                    <a:lumOff val="35000"/>
                  </a:schemeClr>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4373226" y="3982136"/>
            <a:ext cx="8441740" cy="8046720"/>
          </a:xfrm>
        </p:spPr>
        <p:txBody>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rtl="0"/>
            <a:fld id="{F8ED9485-6343-4C2C-A543-BFCF5D4CF942}" type="datetime1">
              <a:rPr lang="en-GB" noProof="0" smtClean="0"/>
              <a:t>03/09/2024</a:t>
            </a:fld>
            <a:endParaRPr lang="en-GB" noProof="0"/>
          </a:p>
        </p:txBody>
      </p:sp>
      <p:sp>
        <p:nvSpPr>
          <p:cNvPr id="11" name="Footer Placeholder 10"/>
          <p:cNvSpPr>
            <a:spLocks noGrp="1"/>
          </p:cNvSpPr>
          <p:nvPr>
            <p:ph type="ftr" sz="quarter" idx="11"/>
          </p:nvPr>
        </p:nvSpPr>
        <p:spPr/>
        <p:txBody>
          <a:bodyPr/>
          <a:lstStyle/>
          <a:p>
            <a:pPr rtl="0"/>
            <a:r>
              <a:rPr lang="en-GB" noProof="0"/>
              <a:t>Add a footer</a:t>
            </a:r>
          </a:p>
        </p:txBody>
      </p:sp>
      <p:sp>
        <p:nvSpPr>
          <p:cNvPr id="12" name="Slide Number Placeholder 11"/>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139468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rtl="0"/>
            <a:fld id="{65129D19-7C21-4F3C-AA17-AC93B631D727}" type="datetime1">
              <a:rPr lang="en-GB" noProof="0" smtClean="0"/>
              <a:t>03/09/2024</a:t>
            </a:fld>
            <a:endParaRPr lang="en-GB" noProof="0"/>
          </a:p>
        </p:txBody>
      </p:sp>
      <p:sp>
        <p:nvSpPr>
          <p:cNvPr id="7" name="Footer Placeholder 6"/>
          <p:cNvSpPr>
            <a:spLocks noGrp="1"/>
          </p:cNvSpPr>
          <p:nvPr>
            <p:ph type="ftr" sz="quarter" idx="11"/>
          </p:nvPr>
        </p:nvSpPr>
        <p:spPr/>
        <p:txBody>
          <a:bodyPr/>
          <a:lstStyle/>
          <a:p>
            <a:pPr rtl="0"/>
            <a:r>
              <a:rPr lang="en-GB" noProof="0"/>
              <a:t>Add a footer</a:t>
            </a:r>
          </a:p>
        </p:txBody>
      </p:sp>
      <p:sp>
        <p:nvSpPr>
          <p:cNvPr id="8" name="Slide Number Placeholder 7"/>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51382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065" y="2286000"/>
            <a:ext cx="4345686" cy="4754880"/>
          </a:xfrm>
        </p:spPr>
        <p:txBody>
          <a:bodyPr anchor="b">
            <a:normAutofit/>
          </a:bodyPr>
          <a:lstStyle>
            <a:lvl1pPr>
              <a:defRPr sz="6400" b="0"/>
            </a:lvl1pPr>
          </a:lstStyle>
          <a:p>
            <a:r>
              <a:rPr lang="en-US"/>
              <a:t>Click to edit Master title style</a:t>
            </a:r>
          </a:p>
        </p:txBody>
      </p:sp>
      <p:sp>
        <p:nvSpPr>
          <p:cNvPr id="3" name="Picture Placeholder 2"/>
          <p:cNvSpPr>
            <a:spLocks noGrp="1" noChangeAspect="1"/>
          </p:cNvSpPr>
          <p:nvPr>
            <p:ph type="pic" idx="1"/>
          </p:nvPr>
        </p:nvSpPr>
        <p:spPr>
          <a:xfrm>
            <a:off x="5657851" y="1903988"/>
            <a:ext cx="17721814" cy="10661904"/>
          </a:xfrm>
          <a:solidFill>
            <a:schemeClr val="bg1">
              <a:lumMod val="75000"/>
            </a:schemeClr>
          </a:solidFill>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p:cNvSpPr>
            <a:spLocks noGrp="1"/>
          </p:cNvSpPr>
          <p:nvPr>
            <p:ph type="body" sz="half" idx="2"/>
          </p:nvPr>
        </p:nvSpPr>
        <p:spPr>
          <a:xfrm>
            <a:off x="512065" y="6986016"/>
            <a:ext cx="4345686" cy="4645152"/>
          </a:xfrm>
        </p:spPr>
        <p:txBody>
          <a:bodyPr anchor="t">
            <a:normAutofit/>
          </a:bodyPr>
          <a:lstStyle>
            <a:lvl1pPr marL="0" indent="0">
              <a:lnSpc>
                <a:spcPct val="100000"/>
              </a:lnSpc>
              <a:buNone/>
              <a:defRPr sz="2800">
                <a:solidFill>
                  <a:srgbClr val="FFFFFF"/>
                </a:solidFill>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9/3/2024</a:t>
            </a:fld>
            <a:endParaRPr lang="en-US"/>
          </a:p>
        </p:txBody>
      </p:sp>
      <p:sp>
        <p:nvSpPr>
          <p:cNvPr id="9" name="Footer Placeholder 8"/>
          <p:cNvSpPr>
            <a:spLocks noGrp="1"/>
          </p:cNvSpPr>
          <p:nvPr>
            <p:ph type="ftr" sz="quarter" idx="11"/>
          </p:nvPr>
        </p:nvSpPr>
        <p:spPr>
          <a:xfrm>
            <a:off x="6280483" y="13074649"/>
            <a:ext cx="11823034" cy="730250"/>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9472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16306800" y="0"/>
            <a:ext cx="8077200" cy="137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400" noProof="0"/>
          </a:p>
        </p:txBody>
      </p:sp>
      <p:sp>
        <p:nvSpPr>
          <p:cNvPr id="2" name="Title 1"/>
          <p:cNvSpPr>
            <a:spLocks noGrp="1"/>
          </p:cNvSpPr>
          <p:nvPr>
            <p:ph type="title"/>
          </p:nvPr>
        </p:nvSpPr>
        <p:spPr>
          <a:xfrm>
            <a:off x="17065627" y="3366654"/>
            <a:ext cx="6251574" cy="5754520"/>
          </a:xfrm>
        </p:spPr>
        <p:txBody>
          <a:bodyPr rtlCol="0" anchor="b">
            <a:normAutofit/>
          </a:bodyPr>
          <a:lstStyle>
            <a:lvl1pPr>
              <a:defRPr sz="6000">
                <a:solidFill>
                  <a:schemeClr val="bg1"/>
                </a:solidFill>
              </a:defRPr>
            </a:lvl1pPr>
          </a:lstStyle>
          <a:p>
            <a:pPr rtl="0"/>
            <a:r>
              <a:rPr lang="en-US" noProof="0"/>
              <a:t>Click to edit Master title style</a:t>
            </a:r>
            <a:endParaRPr lang="en-GB" noProof="0"/>
          </a:p>
        </p:txBody>
      </p:sp>
      <p:sp>
        <p:nvSpPr>
          <p:cNvPr id="6" name="Picture Placeholder 2" descr="An empty placeholder to add an image. Click on the placeholder and select the image that you wish to add"/>
          <p:cNvSpPr>
            <a:spLocks noGrp="1"/>
          </p:cNvSpPr>
          <p:nvPr>
            <p:ph type="pic" idx="1"/>
          </p:nvPr>
        </p:nvSpPr>
        <p:spPr>
          <a:xfrm>
            <a:off x="0" y="1"/>
            <a:ext cx="16203168" cy="13715998"/>
          </a:xfrm>
        </p:spPr>
        <p:txBody>
          <a:bodyPr tIns="457200" rtlCol="0">
            <a:normAutofit/>
          </a:bodyPr>
          <a:lstStyle>
            <a:lvl1pPr marL="0" indent="0" algn="ctr">
              <a:buNone/>
              <a:defRPr sz="40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17065627" y="9183522"/>
            <a:ext cx="6251574" cy="3160880"/>
          </a:xfrm>
        </p:spPr>
        <p:txBody>
          <a:bodyPr rtlCol="0"/>
          <a:lstStyle>
            <a:lvl1pPr marL="0" indent="0">
              <a:spcBef>
                <a:spcPts val="1600"/>
              </a:spcBef>
              <a:buNone/>
              <a:defRPr sz="3200">
                <a:solidFill>
                  <a:schemeClr val="bg1"/>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rtl="0"/>
            <a:r>
              <a:rPr lang="en-US" noProof="0"/>
              <a:t>Click to edit Master text styles</a:t>
            </a:r>
          </a:p>
        </p:txBody>
      </p:sp>
    </p:spTree>
    <p:extLst>
      <p:ext uri="{BB962C8B-B14F-4D97-AF65-F5344CB8AC3E}">
        <p14:creationId xmlns:p14="http://schemas.microsoft.com/office/powerpoint/2010/main" val="226495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pic>
        <p:nvPicPr>
          <p:cNvPr id="2" name="Graphic 1">
            <a:extLst>
              <a:ext uri="{FF2B5EF4-FFF2-40B4-BE49-F238E27FC236}">
                <a16:creationId xmlns:a16="http://schemas.microsoft.com/office/drawing/2014/main" id="{8FC29BCF-3946-FD63-22AF-F4D0A0AC6C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03091" y="323385"/>
            <a:ext cx="3326346" cy="1160210"/>
          </a:xfrm>
          <a:prstGeom prst="rect">
            <a:avLst/>
          </a:prstGeom>
        </p:spPr>
      </p:pic>
    </p:spTree>
    <p:extLst>
      <p:ext uri="{BB962C8B-B14F-4D97-AF65-F5344CB8AC3E}">
        <p14:creationId xmlns:p14="http://schemas.microsoft.com/office/powerpoint/2010/main" val="55452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4312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Bullets">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608879"/>
      </p:ext>
    </p:extLst>
  </p:cSld>
  <p:clrMapOvr>
    <a:overrideClrMapping bg1="lt1" tx1="dk1" bg2="lt2" tx2="dk2" accent1="accent1" accent2="accent2" accent3="accent3" accent4="accent4" accent5="accent5" accent6="accent6" hlink="hlink" folHlink="folHlink"/>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Bullets &amp; Photo">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81587"/>
      </p:ext>
    </p:extLst>
  </p:cSld>
  <p:clrMapOvr>
    <a:overrideClrMapping bg1="lt1" tx1="dk1" bg2="lt2" tx2="dk2" accent1="accent1" accent2="accent2" accent3="accent3" accent4="accent4" accent5="accent5" accent6="accent6" hlink="hlink" folHlink="folHlink"/>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324019"/>
      </p:ext>
    </p:extLst>
  </p:cSld>
  <p:clrMapOvr>
    <a:overrideClrMapping bg1="lt1" tx1="dk1" bg2="lt2" tx2="dk2" accent1="accent1" accent2="accent2" accent3="accent3" accent4="accent4" accent5="accent5" accent6="accent6" hlink="hlink" folHlink="folHlink"/>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9133-6D87-BD43-998D-DC2CC4B03B3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C1CCA6E-6EBE-7D46-96F0-F1B98E1BA2A6}"/>
              </a:ext>
            </a:extLst>
          </p:cNvPr>
          <p:cNvSpPr>
            <a:spLocks noGrp="1"/>
          </p:cNvSpPr>
          <p:nvPr>
            <p:ph idx="1"/>
          </p:nvPr>
        </p:nvSpPr>
        <p:spPr/>
        <p:txBody>
          <a:bodyPr/>
          <a:lstStyle/>
          <a:p>
            <a:pPr lvl="0"/>
            <a:endParaRPr lang="en-US" dirty="0"/>
          </a:p>
        </p:txBody>
      </p:sp>
      <p:sp>
        <p:nvSpPr>
          <p:cNvPr id="4" name="Date Placeholder 3">
            <a:extLst>
              <a:ext uri="{FF2B5EF4-FFF2-40B4-BE49-F238E27FC236}">
                <a16:creationId xmlns:a16="http://schemas.microsoft.com/office/drawing/2014/main" id="{6F5E8FB1-B4FD-B547-B96B-875383EF4C6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452F0B2-976B-704E-922D-EC9AA7827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EC1CF-C95C-8F4A-9688-944537E17B47}"/>
              </a:ext>
            </a:extLst>
          </p:cNvPr>
          <p:cNvSpPr>
            <a:spLocks noGrp="1"/>
          </p:cNvSpPr>
          <p:nvPr>
            <p:ph type="sldNum" sz="quarter" idx="12"/>
          </p:nvPr>
        </p:nvSpPr>
        <p:spPr/>
        <p:txBody>
          <a:bodyPr/>
          <a:lstStyle/>
          <a:p>
            <a:fld id="{3EAA38D1-92F3-4542-85A9-E3D2AD0BFF56}" type="slidenum">
              <a:rPr lang="en-US" smtClean="0"/>
              <a:t>‹#›</a:t>
            </a:fld>
            <a:endParaRPr lang="en-US"/>
          </a:p>
        </p:txBody>
      </p:sp>
    </p:spTree>
    <p:extLst>
      <p:ext uri="{BB962C8B-B14F-4D97-AF65-F5344CB8AC3E}">
        <p14:creationId xmlns:p14="http://schemas.microsoft.com/office/powerpoint/2010/main" val="162980768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Subtitl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0495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 Horizontal">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92136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7.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479018"/>
      </p:ext>
    </p:extLst>
  </p:cSld>
  <p:clrMap bg1="dk1" tx1="lt1" bg2="dk2" tx2="lt2" accent1="accent1" accent2="accent2" accent3="accent3" accent4="accent4" accent5="accent5" accent6="accent6" hlink="hlink" folHlink="folHlink"/>
  <p:sldLayoutIdLst>
    <p:sldLayoutId id="2147483742" r:id="rId1"/>
    <p:sldLayoutId id="2147483744" r:id="rId2"/>
    <p:sldLayoutId id="2147483745" r:id="rId3"/>
    <p:sldLayoutId id="2147483746" r:id="rId4"/>
    <p:sldLayoutId id="2147483747" r:id="rId5"/>
    <p:sldLayoutId id="2147483748" r:id="rId6"/>
    <p:sldLayoutId id="2147483777" r:id="rId7"/>
  </p:sldLayoutIdLst>
  <p:transition spd="med"/>
  <p:txStyles>
    <p:titleStyle>
      <a:lvl1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1pPr>
      <a:lvl2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2pPr>
      <a:lvl3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3pPr>
      <a:lvl4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4pPr>
      <a:lvl5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5pPr>
      <a:lvl6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6pPr>
      <a:lvl7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7pPr>
      <a:lvl8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8pPr>
      <a:lvl9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9pPr>
    </p:titleStyle>
    <p:bodyStyle>
      <a:lvl1pPr marL="686858" marR="0" indent="-686858" algn="l" defTabSz="825500" rtl="0" latinLnBrk="0">
        <a:lnSpc>
          <a:spcPct val="100000"/>
        </a:lnSpc>
        <a:spcBef>
          <a:spcPts val="1500"/>
        </a:spcBef>
        <a:spcAft>
          <a:spcPts val="0"/>
        </a:spcAft>
        <a:buClr>
          <a:srgbClr val="FFFFFF"/>
        </a:buClr>
        <a:buSzPct val="109000"/>
        <a:buFontTx/>
        <a:buChar char="✦"/>
        <a:tabLst/>
        <a:defRPr sz="4400" b="0" i="0" u="none" strike="noStrike" cap="none" spc="0" baseline="0">
          <a:solidFill>
            <a:srgbClr val="05457A"/>
          </a:solidFill>
          <a:uFillTx/>
          <a:latin typeface="Helvetica Neue"/>
          <a:ea typeface="Helvetica Neue"/>
          <a:cs typeface="Helvetica Neue"/>
          <a:sym typeface="Helvetica Neue"/>
        </a:defRPr>
      </a:lvl1pPr>
      <a:lvl2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2pPr>
      <a:lvl3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3pPr>
      <a:lvl4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4pPr>
      <a:lvl5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5pPr>
      <a:lvl6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6pPr>
      <a:lvl7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7pPr>
      <a:lvl8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8pPr>
      <a:lvl9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16865"/>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Lst>
  <p:transition spd="med"/>
  <p:txStyles>
    <p:titleStyle>
      <a:lvl1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1pPr>
      <a:lvl2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2pPr>
      <a:lvl3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3pPr>
      <a:lvl4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4pPr>
      <a:lvl5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5pPr>
      <a:lvl6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6pPr>
      <a:lvl7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7pPr>
      <a:lvl8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8pPr>
      <a:lvl9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9pPr>
    </p:titleStyle>
    <p:bodyStyle>
      <a:lvl1pPr marL="686858" marR="0" indent="-686858" algn="l" defTabSz="825500" rtl="0" latinLnBrk="0">
        <a:lnSpc>
          <a:spcPct val="100000"/>
        </a:lnSpc>
        <a:spcBef>
          <a:spcPts val="1500"/>
        </a:spcBef>
        <a:spcAft>
          <a:spcPts val="0"/>
        </a:spcAft>
        <a:buClr>
          <a:srgbClr val="FFFFFF"/>
        </a:buClr>
        <a:buSzPct val="109000"/>
        <a:buFontTx/>
        <a:buChar char="✦"/>
        <a:tabLst/>
        <a:defRPr sz="4400" b="0" i="0" u="none" strike="noStrike" cap="none" spc="0" baseline="0">
          <a:solidFill>
            <a:srgbClr val="05457A"/>
          </a:solidFill>
          <a:uFillTx/>
          <a:latin typeface="Helvetica Neue"/>
          <a:ea typeface="Helvetica Neue"/>
          <a:cs typeface="Helvetica Neue"/>
          <a:sym typeface="Helvetica Neue"/>
        </a:defRPr>
      </a:lvl1pPr>
      <a:lvl2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2pPr>
      <a:lvl3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3pPr>
      <a:lvl4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4pPr>
      <a:lvl5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5pPr>
      <a:lvl6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6pPr>
      <a:lvl7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7pPr>
      <a:lvl8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8pPr>
      <a:lvl9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33321"/>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71" r:id="rId4"/>
    <p:sldLayoutId id="2147483772" r:id="rId5"/>
    <p:sldLayoutId id="2147483773" r:id="rId6"/>
    <p:sldLayoutId id="2147483759" r:id="rId7"/>
    <p:sldLayoutId id="2147483760" r:id="rId8"/>
    <p:sldLayoutId id="2147483764" r:id="rId9"/>
  </p:sldLayoutIdLst>
  <p:transition spd="med"/>
  <p:txStyles>
    <p:titleStyle>
      <a:lvl1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1pPr>
      <a:lvl2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2pPr>
      <a:lvl3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3pPr>
      <a:lvl4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4pPr>
      <a:lvl5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5pPr>
      <a:lvl6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6pPr>
      <a:lvl7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7pPr>
      <a:lvl8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8pPr>
      <a:lvl9pPr marL="0" marR="0" indent="0" algn="l" defTabSz="825500" rtl="0" latinLnBrk="0">
        <a:lnSpc>
          <a:spcPct val="100000"/>
        </a:lnSpc>
        <a:spcBef>
          <a:spcPts val="0"/>
        </a:spcBef>
        <a:spcAft>
          <a:spcPts val="0"/>
        </a:spcAft>
        <a:buClrTx/>
        <a:buSzTx/>
        <a:buFontTx/>
        <a:buNone/>
        <a:tabLst/>
        <a:defRPr sz="11200" b="0" i="0" u="none" strike="noStrike" cap="none" spc="0" baseline="0">
          <a:solidFill>
            <a:srgbClr val="3B9ADF"/>
          </a:solidFill>
          <a:uFillTx/>
          <a:latin typeface="+mn-lt"/>
          <a:ea typeface="+mn-ea"/>
          <a:cs typeface="+mn-cs"/>
          <a:sym typeface="Helvetica Neue Medium"/>
        </a:defRPr>
      </a:lvl9pPr>
    </p:titleStyle>
    <p:bodyStyle>
      <a:lvl1pPr marL="686858" marR="0" indent="-686858" algn="l" defTabSz="825500" rtl="0" latinLnBrk="0">
        <a:lnSpc>
          <a:spcPct val="100000"/>
        </a:lnSpc>
        <a:spcBef>
          <a:spcPts val="1500"/>
        </a:spcBef>
        <a:spcAft>
          <a:spcPts val="0"/>
        </a:spcAft>
        <a:buClr>
          <a:srgbClr val="FFFFFF"/>
        </a:buClr>
        <a:buSzPct val="109000"/>
        <a:buFontTx/>
        <a:buChar char="✦"/>
        <a:tabLst/>
        <a:defRPr sz="4400" b="0" i="0" u="none" strike="noStrike" cap="none" spc="0" baseline="0">
          <a:solidFill>
            <a:srgbClr val="05457A"/>
          </a:solidFill>
          <a:uFillTx/>
          <a:latin typeface="Helvetica Neue"/>
          <a:ea typeface="Helvetica Neue"/>
          <a:cs typeface="Helvetica Neue"/>
          <a:sym typeface="Helvetica Neue"/>
        </a:defRPr>
      </a:lvl1pPr>
      <a:lvl2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2pPr>
      <a:lvl3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3pPr>
      <a:lvl4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4pPr>
      <a:lvl5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5pPr>
      <a:lvl6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6pPr>
      <a:lvl7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7pPr>
      <a:lvl8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8pPr>
      <a:lvl9pPr marL="0" marR="0" indent="0" algn="l" defTabSz="825500" rtl="0" latinLnBrk="0">
        <a:lnSpc>
          <a:spcPct val="100000"/>
        </a:lnSpc>
        <a:spcBef>
          <a:spcPts val="1500"/>
        </a:spcBef>
        <a:spcAft>
          <a:spcPts val="0"/>
        </a:spcAft>
        <a:buClr>
          <a:srgbClr val="FFFFFF"/>
        </a:buClr>
        <a:buSzTx/>
        <a:buFontTx/>
        <a:buNone/>
        <a:tabLst/>
        <a:defRPr sz="4400" b="0" i="0" u="none" strike="noStrike" cap="none" spc="0" baseline="0">
          <a:solidFill>
            <a:srgbClr val="05457A"/>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787824"/>
      </p:ext>
    </p:extLst>
  </p:cSld>
  <p:clrMap bg1="lt1" tx1="dk1" bg2="lt2" tx2="dk2" accent1="accent1" accent2="accent2" accent3="accent3" accent4="accent4" accent5="accent5" accent6="accent6" hlink="hlink" folHlink="folHlink"/>
  <p:sldLayoutIdLst>
    <p:sldLayoutId id="2147483804" r:id="rId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636810"/>
      </p:ext>
    </p:extLst>
  </p:cSld>
  <p:clrMap bg1="lt1" tx1="dk1" bg2="lt2" tx2="dk2" accent1="accent1" accent2="accent2" accent3="accent3" accent4="accent4" accent5="accent5" accent6="accent6" hlink="hlink" folHlink="folHlink"/>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706658"/>
      </p:ext>
    </p:extLst>
  </p:cSld>
  <p:clrMap bg1="lt1" tx1="dk1" bg2="lt2" tx2="dk2" accent1="accent1" accent2="accent2" accent3="accent3" accent4="accent4" accent5="accent5" accent6="accent6" hlink="hlink" folHlink="folHlink"/>
  <p:sldLayoutIdLst>
    <p:sldLayoutId id="2147483810" r:id="rId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72CCCE-221E-14BF-0616-85354FBFC94F}"/>
              </a:ext>
            </a:extLst>
          </p:cNvPr>
          <p:cNvSpPr/>
          <p:nvPr userDrawn="1"/>
        </p:nvSpPr>
        <p:spPr>
          <a:xfrm>
            <a:off x="0" y="13167360"/>
            <a:ext cx="24384000" cy="5486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400" noProof="0">
              <a:solidFill>
                <a:schemeClr val="bg1"/>
              </a:solidFill>
            </a:endParaRPr>
          </a:p>
        </p:txBody>
      </p:sp>
      <p:sp>
        <p:nvSpPr>
          <p:cNvPr id="2" name="Title Placeholder 1"/>
          <p:cNvSpPr>
            <a:spLocks noGrp="1"/>
          </p:cNvSpPr>
          <p:nvPr>
            <p:ph type="title"/>
          </p:nvPr>
        </p:nvSpPr>
        <p:spPr>
          <a:xfrm>
            <a:off x="228602" y="2600013"/>
            <a:ext cx="4728644" cy="8525186"/>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23631728" y="1870241"/>
            <a:ext cx="768096" cy="11297118"/>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5657851" y="2080555"/>
            <a:ext cx="16711086" cy="9578046"/>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24930" y="13077825"/>
            <a:ext cx="4675720" cy="730250"/>
          </a:xfrm>
          <a:prstGeom prst="rect">
            <a:avLst/>
          </a:prstGeom>
        </p:spPr>
        <p:txBody>
          <a:bodyPr vert="horz" lIns="91440" tIns="45720" rIns="91440" bIns="45720" rtlCol="0" anchor="ctr"/>
          <a:lstStyle>
            <a:lvl1pPr algn="l">
              <a:defRPr sz="2200">
                <a:solidFill>
                  <a:schemeClr val="bg1"/>
                </a:solidFill>
              </a:defRPr>
            </a:lvl1pPr>
          </a:lstStyle>
          <a:p>
            <a:fld id="{F2E7A9F9-586E-4325-A1D1-D543170C8335}" type="datetime1">
              <a:rPr lang="en-GB" smtClean="0"/>
              <a:pPr/>
              <a:t>03/09/2024</a:t>
            </a:fld>
            <a:endParaRPr lang="en-GB"/>
          </a:p>
        </p:txBody>
      </p:sp>
      <p:sp>
        <p:nvSpPr>
          <p:cNvPr id="6" name="Slide Number Placeholder 5"/>
          <p:cNvSpPr>
            <a:spLocks noGrp="1"/>
          </p:cNvSpPr>
          <p:nvPr>
            <p:ph type="sldNum" sz="quarter" idx="4"/>
          </p:nvPr>
        </p:nvSpPr>
        <p:spPr>
          <a:xfrm>
            <a:off x="21322147" y="13074649"/>
            <a:ext cx="3061854" cy="730250"/>
          </a:xfrm>
          <a:prstGeom prst="rect">
            <a:avLst/>
          </a:prstGeom>
        </p:spPr>
        <p:txBody>
          <a:bodyPr vert="horz" lIns="91440" tIns="45720" rIns="91440" bIns="45720" rtlCol="0" anchor="ctr"/>
          <a:lstStyle>
            <a:lvl1pPr algn="r">
              <a:defRPr sz="2400" b="1">
                <a:solidFill>
                  <a:schemeClr val="bg1"/>
                </a:solidFill>
              </a:defRPr>
            </a:lvl1pPr>
          </a:lstStyle>
          <a:p>
            <a:fld id="{E31375A4-56A4-47D6-9801-1991572033F7}" type="slidenum">
              <a:rPr lang="en-GB" smtClean="0"/>
              <a:pPr/>
              <a:t>‹#›</a:t>
            </a:fld>
            <a:endParaRPr lang="en-GB"/>
          </a:p>
        </p:txBody>
      </p:sp>
      <p:sp>
        <p:nvSpPr>
          <p:cNvPr id="5" name="Footer Placeholder 4"/>
          <p:cNvSpPr>
            <a:spLocks noGrp="1"/>
          </p:cNvSpPr>
          <p:nvPr>
            <p:ph type="ftr" sz="quarter" idx="3"/>
          </p:nvPr>
        </p:nvSpPr>
        <p:spPr>
          <a:xfrm>
            <a:off x="6107905" y="13074651"/>
            <a:ext cx="13504466" cy="730250"/>
          </a:xfrm>
          <a:prstGeom prst="rect">
            <a:avLst/>
          </a:prstGeom>
        </p:spPr>
        <p:txBody>
          <a:bodyPr vert="horz" lIns="91440" tIns="45720" rIns="91440" bIns="45720" rtlCol="0" anchor="ctr"/>
          <a:lstStyle>
            <a:lvl1pPr algn="l">
              <a:defRPr sz="2200">
                <a:solidFill>
                  <a:schemeClr val="bg1"/>
                </a:solidFill>
              </a:defRPr>
            </a:lvl1pPr>
          </a:lstStyle>
          <a:p>
            <a:r>
              <a:rPr lang="en-GB"/>
              <a:t>Add a footer</a:t>
            </a:r>
          </a:p>
        </p:txBody>
      </p:sp>
    </p:spTree>
    <p:extLst>
      <p:ext uri="{BB962C8B-B14F-4D97-AF65-F5344CB8AC3E}">
        <p14:creationId xmlns:p14="http://schemas.microsoft.com/office/powerpoint/2010/main" val="146266468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828800" rtl="0" eaLnBrk="1" latinLnBrk="0" hangingPunct="1">
        <a:lnSpc>
          <a:spcPct val="90000"/>
        </a:lnSpc>
        <a:spcBef>
          <a:spcPct val="0"/>
        </a:spcBef>
        <a:buNone/>
        <a:defRPr sz="7200" kern="1200" spc="-120" baseline="0">
          <a:solidFill>
            <a:srgbClr val="4F99AB"/>
          </a:solidFill>
          <a:latin typeface="+mj-lt"/>
          <a:ea typeface="+mj-ea"/>
          <a:cs typeface="+mj-cs"/>
        </a:defRPr>
      </a:lvl1pPr>
    </p:titleStyle>
    <p:bodyStyle>
      <a:lvl1pPr marL="365760" indent="-365760" algn="l" defTabSz="1828800" rtl="0" eaLnBrk="1" latinLnBrk="0" hangingPunct="1">
        <a:lnSpc>
          <a:spcPct val="90000"/>
        </a:lnSpc>
        <a:spcBef>
          <a:spcPts val="2400"/>
        </a:spcBef>
        <a:buClr>
          <a:schemeClr val="accent1"/>
        </a:buClr>
        <a:buFont typeface="Wingdings 2" pitchFamily="18" charset="2"/>
        <a:buChar char=""/>
        <a:defRPr sz="4000" kern="1200">
          <a:solidFill>
            <a:schemeClr val="tx1">
              <a:lumMod val="65000"/>
              <a:lumOff val="35000"/>
            </a:schemeClr>
          </a:solidFill>
          <a:latin typeface="+mn-lt"/>
          <a:ea typeface="+mn-ea"/>
          <a:cs typeface="+mn-cs"/>
        </a:defRPr>
      </a:lvl1pPr>
      <a:lvl2pPr marL="13716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3600" kern="1200">
          <a:solidFill>
            <a:schemeClr val="tx1">
              <a:lumMod val="65000"/>
              <a:lumOff val="35000"/>
            </a:schemeClr>
          </a:solidFill>
          <a:latin typeface="+mn-lt"/>
          <a:ea typeface="+mn-ea"/>
          <a:cs typeface="+mn-cs"/>
        </a:defRPr>
      </a:lvl2pPr>
      <a:lvl3pPr marL="22860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3200" kern="1200">
          <a:solidFill>
            <a:schemeClr val="tx1">
              <a:lumMod val="65000"/>
              <a:lumOff val="35000"/>
            </a:schemeClr>
          </a:solidFill>
          <a:latin typeface="+mn-lt"/>
          <a:ea typeface="+mn-ea"/>
          <a:cs typeface="+mn-cs"/>
        </a:defRPr>
      </a:lvl3pPr>
      <a:lvl4pPr marL="32004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4pPr>
      <a:lvl5pPr marL="41148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5pPr>
      <a:lvl6pPr marL="50292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6pPr>
      <a:lvl7pPr marL="59436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7pPr>
      <a:lvl8pPr marL="68580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8pPr>
      <a:lvl9pPr marL="77724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llege-optometrists.org/clinical-guidance/clinical-management-guidelines/blepharitis_lidmargindisease"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19.jpeg"/><Relationship Id="rId4" Type="http://schemas.openxmlformats.org/officeDocument/2006/relationships/image" Target="file:////Users/aoiffekerrigan/Desktop/AKD%20Jobs/0906%20&#8211;%20Scope%20&#8211;%20VE%20Slide%20Deck%20Creation/Graphics/icon_heat.pn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file:////Users/aoiffekerrigan/Desktop/AKD%20Jobs/0906%20&#8211;%20Scope%20&#8211;%20VE%20Slide%20Deck%20Creation/Graphics/icon_dews_5.png" TargetMode="External"/><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file:////Users/aoiffekerrigan/Desktop/AKD%20Jobs/0906%20&#8211;%20Scope%20&#8211;%20VE%20Slide%20Deck%20Creation/Graphics/photo_cleanse.jpg" TargetMode="External"/><Relationship Id="rId5" Type="http://schemas.openxmlformats.org/officeDocument/2006/relationships/image" Target="../media/image21.jpeg"/><Relationship Id="rId4" Type="http://schemas.openxmlformats.org/officeDocument/2006/relationships/image" Target="file:////Users/aoiffekerrigan/Desktop/AKD%20Jobs/0906%20&#8211;%20Scope%20&#8211;%20VE%20Slide%20Deck%20Creation/Graphics/icon_cleanse.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file:////Users/aoiffekerrigan/Desktop/AKD%20Jobs/0906%20&#8211;%20Scope%20&#8211;%20VE%20Slide%20Deck%20Creation/Graphics/icon_dews_5.p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4.jpg"/><Relationship Id="rId4" Type="http://schemas.openxmlformats.org/officeDocument/2006/relationships/image" Target="file:////Users/aoiffekerrigan/Desktop/AKD%20Jobs/0906%20&#8211;%20Scope%20&#8211;%20VE%20Slide%20Deck%20Creation/Graphics/icon_hydrate.pn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0.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image" Target="file:////Users/aoiffekerrigan/Desktop/AKD%20Jobs/0906%20&#8211;%20Scope%20&#8211;%20VE%20Slide%20Deck%20Creation/Graphics/icon_symptoms_of_mgd_4.png" TargetMode="External"/><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file:////Users/aoiffekerrigan/Desktop/AKD%20Jobs/0906%20&#8211;%20Scope%20&#8211;%20VE%20Slide%20Deck%20Creation/Graphics/icon_symptoms_of_mgd_6.png"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file:////Users/aoiffekerrigan/Desktop/AKD%20Jobs/0906%20&#8211;%20Scope%20&#8211;%20VE%20Slide%20Deck%20Creation/Graphics/icon_symptoms_of_mgd_3.png" TargetMode="Externa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file:////Users/aoiffekerrigan/Desktop/AKD%20Jobs/0906%20&#8211;%20Scope%20&#8211;%20VE%20Slide%20Deck%20Creation/Graphics/icon_symptoms_of_mgd_5.png" TargetMode="External"/><Relationship Id="rId4" Type="http://schemas.openxmlformats.org/officeDocument/2006/relationships/image" Target="file:////Users/aoiffekerrigan/Desktop/AKD%20Jobs/0906%20&#8211;%20Scope%20&#8211;%20VE%20Slide%20Deck%20Creation/Graphics/icon_symptoms_of_mgd_1.png" TargetMode="External"/><Relationship Id="rId9" Type="http://schemas.openxmlformats.org/officeDocument/2006/relationships/image" Target="../media/image14.png"/><Relationship Id="rId14" Type="http://schemas.openxmlformats.org/officeDocument/2006/relationships/image" Target="file:////Users/aoiffekerrigan/Desktop/AKD%20Jobs/0906%20&#8211;%20Scope%20&#8211;%20VE%20Slide%20Deck%20Creation/Graphics/icon_symptoms_of_mgd_7.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ollege-optometrists.org/clinical-guidance/clinical-management-guidelines/blepharitis_lidmargindisease" TargetMode="External"/><Relationship Id="rId1" Type="http://schemas.openxmlformats.org/officeDocument/2006/relationships/slideLayout" Target="../slideLayouts/slideLayout27.xml"/><Relationship Id="rId4" Type="http://schemas.openxmlformats.org/officeDocument/2006/relationships/image" Target="file:////Users/aoiffekerrigan/Desktop/AKD%20Jobs/0906%20&#8211;%20Scope%20&#8211;%20VE%20Slide%20Deck%20Creation/Graphics/photo_signs_of_mgd.p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Placeholder 32" descr="Close-up of a person's eye">
            <a:extLst>
              <a:ext uri="{FF2B5EF4-FFF2-40B4-BE49-F238E27FC236}">
                <a16:creationId xmlns:a16="http://schemas.microsoft.com/office/drawing/2014/main" id="{FA8D63FD-0632-ECFC-E2E6-9CC985421601}"/>
              </a:ext>
            </a:extLst>
          </p:cNvPr>
          <p:cNvPicPr>
            <a:picLocks noGrp="1" noChangeAspect="1"/>
          </p:cNvPicPr>
          <p:nvPr>
            <p:ph type="pic" idx="12"/>
          </p:nvPr>
        </p:nvPicPr>
        <p:blipFill rotWithShape="1">
          <a:blip r:embed="rId3" cstate="print">
            <a:extLst>
              <a:ext uri="{28A0092B-C50C-407E-A947-70E740481C1C}">
                <a14:useLocalDpi xmlns:a14="http://schemas.microsoft.com/office/drawing/2010/main" val="0"/>
              </a:ext>
            </a:extLst>
          </a:blip>
          <a:srcRect l="43588" t="-154" b="154"/>
          <a:stretch/>
        </p:blipFill>
        <p:spPr>
          <a:xfrm>
            <a:off x="16337280" y="2"/>
            <a:ext cx="8046720" cy="9491472"/>
          </a:xfrm>
        </p:spPr>
      </p:pic>
      <p:pic>
        <p:nvPicPr>
          <p:cNvPr id="31" name="Picture Placeholder 30" descr="A person looking at a computer&#10;&#10;Description automatically generated">
            <a:extLst>
              <a:ext uri="{FF2B5EF4-FFF2-40B4-BE49-F238E27FC236}">
                <a16:creationId xmlns:a16="http://schemas.microsoft.com/office/drawing/2014/main" id="{6C58A85A-6B12-9136-CF03-FB6A0A61A388}"/>
              </a:ext>
            </a:extLst>
          </p:cNvPr>
          <p:cNvPicPr>
            <a:picLocks noGrp="1" noChangeAspect="1"/>
          </p:cNvPicPr>
          <p:nvPr>
            <p:ph type="pic" idx="11"/>
          </p:nvPr>
        </p:nvPicPr>
        <p:blipFill>
          <a:blip r:embed="rId4" cstate="print">
            <a:extLst>
              <a:ext uri="{28A0092B-C50C-407E-A947-70E740481C1C}">
                <a14:useLocalDpi xmlns:a14="http://schemas.microsoft.com/office/drawing/2010/main" val="0"/>
              </a:ext>
            </a:extLst>
          </a:blip>
          <a:srcRect l="21741" r="21741"/>
          <a:stretch>
            <a:fillRect/>
          </a:stretch>
        </p:blipFill>
        <p:spPr/>
      </p:pic>
      <p:pic>
        <p:nvPicPr>
          <p:cNvPr id="29" name="Picture Placeholder 28" descr="A person touching her face&#10;&#10;Description automatically generated">
            <a:extLst>
              <a:ext uri="{FF2B5EF4-FFF2-40B4-BE49-F238E27FC236}">
                <a16:creationId xmlns:a16="http://schemas.microsoft.com/office/drawing/2014/main" id="{50936C32-9825-A0BA-5CC1-A10F7A9B9116}"/>
              </a:ext>
            </a:extLst>
          </p:cNvPr>
          <p:cNvPicPr>
            <a:picLocks noGrp="1" noChangeAspect="1"/>
          </p:cNvPicPr>
          <p:nvPr>
            <p:ph type="pic" idx="10"/>
          </p:nvPr>
        </p:nvPicPr>
        <p:blipFill>
          <a:blip r:embed="rId5">
            <a:extLst>
              <a:ext uri="{28A0092B-C50C-407E-A947-70E740481C1C}">
                <a14:useLocalDpi xmlns:a14="http://schemas.microsoft.com/office/drawing/2010/main" val="0"/>
              </a:ext>
            </a:extLst>
          </a:blip>
          <a:srcRect l="22023" r="22023"/>
          <a:stretch>
            <a:fillRect/>
          </a:stretch>
        </p:blipFill>
        <p:spPr/>
      </p:pic>
      <p:sp>
        <p:nvSpPr>
          <p:cNvPr id="2" name="Title 1"/>
          <p:cNvSpPr>
            <a:spLocks noGrp="1"/>
          </p:cNvSpPr>
          <p:nvPr>
            <p:ph type="ctrTitle"/>
          </p:nvPr>
        </p:nvSpPr>
        <p:spPr/>
        <p:txBody>
          <a:bodyPr rtlCol="0"/>
          <a:lstStyle/>
          <a:p>
            <a:pPr algn="l" rtl="0"/>
            <a:r>
              <a:rPr lang="en-GB" dirty="0"/>
              <a:t>Meibomian Gland Dysfunction (MGD)</a:t>
            </a:r>
          </a:p>
        </p:txBody>
      </p:sp>
      <p:sp>
        <p:nvSpPr>
          <p:cNvPr id="3" name="Subtitle 2"/>
          <p:cNvSpPr>
            <a:spLocks noGrp="1"/>
          </p:cNvSpPr>
          <p:nvPr>
            <p:ph type="subTitle" idx="1"/>
          </p:nvPr>
        </p:nvSpPr>
        <p:spPr/>
        <p:txBody>
          <a:bodyPr rtlCol="0"/>
          <a:lstStyle/>
          <a:p>
            <a:pPr algn="l" rtl="0"/>
            <a:r>
              <a:rPr lang="en-GB" dirty="0"/>
              <a:t>subtitle</a:t>
            </a:r>
          </a:p>
        </p:txBody>
      </p:sp>
    </p:spTree>
    <p:extLst>
      <p:ext uri="{BB962C8B-B14F-4D97-AF65-F5344CB8AC3E}">
        <p14:creationId xmlns:p14="http://schemas.microsoft.com/office/powerpoint/2010/main" val="249635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F9F5D-107C-476A-BEBC-BFEF56761FF6}"/>
              </a:ext>
            </a:extLst>
          </p:cNvPr>
          <p:cNvSpPr>
            <a:spLocks noGrp="1"/>
          </p:cNvSpPr>
          <p:nvPr>
            <p:ph type="title"/>
          </p:nvPr>
        </p:nvSpPr>
        <p:spPr/>
        <p:txBody>
          <a:bodyPr/>
          <a:lstStyle/>
          <a:p>
            <a:r>
              <a:rPr lang="en-GB" sz="8000" dirty="0"/>
              <a:t>Cataract surgery and MGD¹	</a:t>
            </a:r>
          </a:p>
        </p:txBody>
      </p:sp>
      <p:sp>
        <p:nvSpPr>
          <p:cNvPr id="3" name="Text Placeholder 2">
            <a:extLst>
              <a:ext uri="{FF2B5EF4-FFF2-40B4-BE49-F238E27FC236}">
                <a16:creationId xmlns:a16="http://schemas.microsoft.com/office/drawing/2014/main" id="{0F4F78C0-E0E0-48E8-9A02-5C5FFD062AAA}"/>
              </a:ext>
            </a:extLst>
          </p:cNvPr>
          <p:cNvSpPr>
            <a:spLocks noGrp="1"/>
          </p:cNvSpPr>
          <p:nvPr>
            <p:ph idx="1"/>
          </p:nvPr>
        </p:nvSpPr>
        <p:spPr/>
        <p:txBody>
          <a:bodyPr>
            <a:normAutofit/>
          </a:bodyPr>
          <a:lstStyle/>
          <a:p>
            <a:pPr marL="685800" indent="-685800">
              <a:buFont typeface="Arial" panose="020B0604020202020204" pitchFamily="34" charset="0"/>
              <a:buChar char="•"/>
            </a:pPr>
            <a:r>
              <a:rPr lang="en-GB" sz="4800" dirty="0"/>
              <a:t>Cataract surgery can worsen MGD during the postoperative period to result in increased ocular discomfort, and decreased vision and patient satisfaction. </a:t>
            </a:r>
          </a:p>
          <a:p>
            <a:pPr marL="685800" indent="-685800">
              <a:buFont typeface="Arial" panose="020B0604020202020204" pitchFamily="34" charset="0"/>
              <a:buChar char="•"/>
            </a:pPr>
            <a:r>
              <a:rPr lang="en-GB" sz="4800" dirty="0"/>
              <a:t>Lid hygiene before/after cataract surgery improved postoperative subjective symptoms and prevented postoperative exacerbation of anterior blepharitis, meibomian gland expressibility, and meibomian gland secretion score. </a:t>
            </a:r>
          </a:p>
          <a:p>
            <a:pPr marL="685800" indent="-685800">
              <a:buFont typeface="Arial" panose="020B0604020202020204" pitchFamily="34" charset="0"/>
              <a:buChar char="•"/>
            </a:pPr>
            <a:r>
              <a:rPr lang="en-GB" sz="4800" dirty="0"/>
              <a:t>Preservative-free disposable sterile eyelid wipes prevent blepharitis and MGD exacerbation after cataract surgery. </a:t>
            </a:r>
          </a:p>
          <a:p>
            <a:pPr marL="571500" indent="-571500">
              <a:buClr>
                <a:schemeClr val="bg2"/>
              </a:buClr>
              <a:buFont typeface="Arial" panose="020B0604020202020204" pitchFamily="34" charset="0"/>
              <a:buChar char="•"/>
            </a:pPr>
            <a:endParaRPr lang="en-GB" dirty="0">
              <a:solidFill>
                <a:schemeClr val="tx1"/>
              </a:solidFill>
              <a:latin typeface="Helvetica Neue" panose="02000503000000020004"/>
            </a:endParaRPr>
          </a:p>
        </p:txBody>
      </p:sp>
      <p:sp>
        <p:nvSpPr>
          <p:cNvPr id="6" name="TextBox 5">
            <a:extLst>
              <a:ext uri="{FF2B5EF4-FFF2-40B4-BE49-F238E27FC236}">
                <a16:creationId xmlns:a16="http://schemas.microsoft.com/office/drawing/2014/main" id="{3D904E0C-11A7-0677-6C77-FD36EA827AEC}"/>
              </a:ext>
            </a:extLst>
          </p:cNvPr>
          <p:cNvSpPr txBox="1"/>
          <p:nvPr/>
        </p:nvSpPr>
        <p:spPr>
          <a:xfrm>
            <a:off x="524927" y="12159174"/>
            <a:ext cx="20797674" cy="6463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defTabSz="914400" hangingPunct="1">
              <a:lnSpc>
                <a:spcPct val="100000"/>
              </a:lnSpc>
            </a:pPr>
            <a:r>
              <a:rPr lang="en-GB" sz="1800" kern="1200" dirty="0">
                <a:solidFill>
                  <a:prstClr val="white">
                    <a:lumMod val="50000"/>
                  </a:prstClr>
                </a:solidFill>
                <a:latin typeface="Corbel" panose="020B0503020204020204"/>
                <a:ea typeface="+mn-ea"/>
                <a:cs typeface="+mn-cs"/>
              </a:rPr>
              <a:t>1. </a:t>
            </a:r>
            <a:r>
              <a:rPr lang="en-GB" sz="1800" kern="1200" dirty="0" err="1">
                <a:solidFill>
                  <a:prstClr val="white">
                    <a:lumMod val="50000"/>
                  </a:prstClr>
                </a:solidFill>
                <a:latin typeface="Corbel" panose="020B0503020204020204"/>
                <a:ea typeface="+mn-ea"/>
                <a:cs typeface="+mn-cs"/>
              </a:rPr>
              <a:t>Eom</a:t>
            </a:r>
            <a:r>
              <a:rPr lang="en-GB" sz="1800" kern="1200" dirty="0">
                <a:solidFill>
                  <a:prstClr val="white">
                    <a:lumMod val="50000"/>
                  </a:prstClr>
                </a:solidFill>
                <a:latin typeface="Corbel" panose="020B0503020204020204"/>
                <a:ea typeface="+mn-ea"/>
                <a:cs typeface="+mn-cs"/>
              </a:rPr>
              <a:t>, Y., Na, K.S., Hwang, H.S., Cho, K.J., Chung, T.Y., Jun, R.M., Ko, B.Y., Chun, Y.S., Kim, H.S. and Song, J.S., 2020. Clinical efficacy of eyelid hygiene in blepharitis and meibomian gland dysfunction after cataract surgery: a randomized controlled pilot trial. </a:t>
            </a:r>
            <a:r>
              <a:rPr lang="en-GB" sz="1800" i="1" kern="1200" dirty="0">
                <a:solidFill>
                  <a:prstClr val="white">
                    <a:lumMod val="50000"/>
                  </a:prstClr>
                </a:solidFill>
                <a:latin typeface="Corbel" panose="020B0503020204020204"/>
                <a:ea typeface="+mn-ea"/>
                <a:cs typeface="+mn-cs"/>
              </a:rPr>
              <a:t>Scientific reports</a:t>
            </a:r>
            <a:r>
              <a:rPr lang="en-GB" sz="1800" kern="1200" dirty="0">
                <a:solidFill>
                  <a:prstClr val="white">
                    <a:lumMod val="50000"/>
                  </a:prstClr>
                </a:solidFill>
                <a:latin typeface="Corbel" panose="020B0503020204020204"/>
                <a:ea typeface="+mn-ea"/>
                <a:cs typeface="+mn-cs"/>
              </a:rPr>
              <a:t>, </a:t>
            </a:r>
            <a:r>
              <a:rPr lang="en-GB" sz="1800" i="1" kern="1200" dirty="0">
                <a:solidFill>
                  <a:prstClr val="white">
                    <a:lumMod val="50000"/>
                  </a:prstClr>
                </a:solidFill>
                <a:latin typeface="Corbel" panose="020B0503020204020204"/>
                <a:ea typeface="+mn-ea"/>
                <a:cs typeface="+mn-cs"/>
              </a:rPr>
              <a:t>10</a:t>
            </a:r>
            <a:r>
              <a:rPr lang="en-GB" sz="1800" kern="1200" dirty="0">
                <a:solidFill>
                  <a:prstClr val="white">
                    <a:lumMod val="50000"/>
                  </a:prstClr>
                </a:solidFill>
                <a:latin typeface="Corbel" panose="020B0503020204020204"/>
                <a:ea typeface="+mn-ea"/>
                <a:cs typeface="+mn-cs"/>
              </a:rPr>
              <a:t>(1), pp.1-11.</a:t>
            </a:r>
          </a:p>
        </p:txBody>
      </p:sp>
    </p:spTree>
    <p:extLst>
      <p:ext uri="{BB962C8B-B14F-4D97-AF65-F5344CB8AC3E}">
        <p14:creationId xmlns:p14="http://schemas.microsoft.com/office/powerpoint/2010/main" val="318816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248E-21B0-DC35-3EDA-6DC155869E03}"/>
              </a:ext>
            </a:extLst>
          </p:cNvPr>
          <p:cNvSpPr>
            <a:spLocks noGrp="1"/>
          </p:cNvSpPr>
          <p:nvPr>
            <p:ph type="title"/>
          </p:nvPr>
        </p:nvSpPr>
        <p:spPr/>
        <p:txBody>
          <a:bodyPr/>
          <a:lstStyle/>
          <a:p>
            <a:r>
              <a:rPr lang="en-GB" dirty="0"/>
              <a:t>How do we treat blepharitis?</a:t>
            </a:r>
            <a:r>
              <a:rPr lang="en-GB" baseline="30000" dirty="0"/>
              <a:t>1</a:t>
            </a:r>
          </a:p>
        </p:txBody>
      </p:sp>
      <p:sp>
        <p:nvSpPr>
          <p:cNvPr id="3" name="Text Placeholder 2">
            <a:extLst>
              <a:ext uri="{FF2B5EF4-FFF2-40B4-BE49-F238E27FC236}">
                <a16:creationId xmlns:a16="http://schemas.microsoft.com/office/drawing/2014/main" id="{FD14719A-23E1-89DF-8E1D-54339E6FDE65}"/>
              </a:ext>
            </a:extLst>
          </p:cNvPr>
          <p:cNvSpPr>
            <a:spLocks noGrp="1"/>
          </p:cNvSpPr>
          <p:nvPr>
            <p:ph idx="1"/>
          </p:nvPr>
        </p:nvSpPr>
        <p:spPr>
          <a:xfrm>
            <a:off x="524928" y="3288485"/>
            <a:ext cx="12296768" cy="8681010"/>
          </a:xfrm>
        </p:spPr>
        <p:txBody>
          <a:bodyPr>
            <a:normAutofit fontScale="92500"/>
          </a:bodyPr>
          <a:lstStyle/>
          <a:p>
            <a:pPr marL="571500" indent="-571500">
              <a:lnSpc>
                <a:spcPct val="150000"/>
              </a:lnSpc>
              <a:buFont typeface="Arial" panose="020B0604020202020204" pitchFamily="34" charset="0"/>
              <a:buChar char="•"/>
            </a:pPr>
            <a:r>
              <a:rPr lang="en-GB" sz="4800" dirty="0"/>
              <a:t>Management of Dry Eye Disease, if also present.</a:t>
            </a:r>
          </a:p>
          <a:p>
            <a:pPr marL="571500" indent="-571500">
              <a:lnSpc>
                <a:spcPct val="150000"/>
              </a:lnSpc>
              <a:buFont typeface="Arial" panose="020B0604020202020204" pitchFamily="34" charset="0"/>
              <a:buChar char="•"/>
            </a:pPr>
            <a:r>
              <a:rPr lang="en-GB" sz="4800" dirty="0"/>
              <a:t>Make patients aware of chronic nature of condition and the need of on-going treatment.</a:t>
            </a:r>
          </a:p>
          <a:p>
            <a:pPr marL="571500" indent="-571500">
              <a:lnSpc>
                <a:spcPct val="150000"/>
              </a:lnSpc>
              <a:buFont typeface="Arial" panose="020B0604020202020204" pitchFamily="34" charset="0"/>
              <a:buChar char="•"/>
            </a:pPr>
            <a:r>
              <a:rPr lang="en-GB" sz="4800" dirty="0"/>
              <a:t>Daily lid hygiene</a:t>
            </a:r>
          </a:p>
          <a:p>
            <a:pPr marL="571500" indent="-571500">
              <a:lnSpc>
                <a:spcPct val="150000"/>
              </a:lnSpc>
              <a:buFont typeface="Arial" panose="020B0604020202020204" pitchFamily="34" charset="0"/>
              <a:buChar char="•"/>
            </a:pPr>
            <a:r>
              <a:rPr lang="en-GB" sz="4800" dirty="0"/>
              <a:t>Lid cleansing measure to wipe away bacteria and deposits from lid margins.</a:t>
            </a:r>
          </a:p>
          <a:p>
            <a:pPr>
              <a:lnSpc>
                <a:spcPct val="150000"/>
              </a:lnSpc>
              <a:buClrTx/>
            </a:pPr>
            <a:endParaRPr lang="en-GB" dirty="0">
              <a:solidFill>
                <a:schemeClr val="tx1"/>
              </a:solidFill>
              <a:latin typeface="Helvetica Neue" panose="02000503000000020004"/>
            </a:endParaRPr>
          </a:p>
        </p:txBody>
      </p:sp>
      <p:sp>
        <p:nvSpPr>
          <p:cNvPr id="4" name="Text Placeholder 3">
            <a:extLst>
              <a:ext uri="{FF2B5EF4-FFF2-40B4-BE49-F238E27FC236}">
                <a16:creationId xmlns:a16="http://schemas.microsoft.com/office/drawing/2014/main" id="{9156F5D0-BAA0-328E-E7EA-2C3A51D603E2}"/>
              </a:ext>
            </a:extLst>
          </p:cNvPr>
          <p:cNvSpPr>
            <a:spLocks noGrp="1"/>
          </p:cNvSpPr>
          <p:nvPr>
            <p:ph type="body" sz="quarter" idx="4294967295"/>
          </p:nvPr>
        </p:nvSpPr>
        <p:spPr>
          <a:xfrm>
            <a:off x="14430376" y="3584577"/>
            <a:ext cx="9092816" cy="6546850"/>
          </a:xfrm>
          <a:solidFill>
            <a:schemeClr val="accent1">
              <a:lumMod val="20000"/>
              <a:lumOff val="80000"/>
            </a:schemeClr>
          </a:solidFill>
        </p:spPr>
        <p:txBody>
          <a:bodyPr>
            <a:normAutofit fontScale="92500" lnSpcReduction="10000"/>
          </a:bodyPr>
          <a:lstStyle/>
          <a:p>
            <a:pPr marL="0" indent="0">
              <a:lnSpc>
                <a:spcPct val="150000"/>
              </a:lnSpc>
              <a:buNone/>
            </a:pPr>
            <a:r>
              <a:rPr lang="en-GB" b="1" dirty="0">
                <a:solidFill>
                  <a:schemeClr val="tx1"/>
                </a:solidFill>
              </a:rPr>
              <a:t>Some key things to remember:</a:t>
            </a:r>
          </a:p>
          <a:p>
            <a:pPr marL="571500" indent="-571500">
              <a:lnSpc>
                <a:spcPct val="150000"/>
              </a:lnSpc>
              <a:buFont typeface="Arial" panose="020B0604020202020204" pitchFamily="34" charset="0"/>
              <a:buChar char="•"/>
            </a:pPr>
            <a:r>
              <a:rPr lang="en-GB" dirty="0">
                <a:solidFill>
                  <a:schemeClr val="tx1"/>
                </a:solidFill>
              </a:rPr>
              <a:t>Remove all eye makeup before bed</a:t>
            </a:r>
          </a:p>
          <a:p>
            <a:pPr marL="571500" indent="-571500">
              <a:lnSpc>
                <a:spcPct val="150000"/>
              </a:lnSpc>
              <a:buFont typeface="Arial" panose="020B0604020202020204" pitchFamily="34" charset="0"/>
              <a:buChar char="•"/>
            </a:pPr>
            <a:r>
              <a:rPr lang="en-GB" dirty="0">
                <a:solidFill>
                  <a:schemeClr val="tx1"/>
                </a:solidFill>
              </a:rPr>
              <a:t>No sharing skincare products</a:t>
            </a:r>
          </a:p>
          <a:p>
            <a:pPr marL="571500" indent="-571500">
              <a:lnSpc>
                <a:spcPct val="150000"/>
              </a:lnSpc>
              <a:buFont typeface="Arial" panose="020B0604020202020204" pitchFamily="34" charset="0"/>
              <a:buChar char="•"/>
            </a:pPr>
            <a:r>
              <a:rPr lang="en-GB" dirty="0">
                <a:solidFill>
                  <a:schemeClr val="tx1"/>
                </a:solidFill>
              </a:rPr>
              <a:t>No sharing facecloths or towels</a:t>
            </a:r>
          </a:p>
          <a:p>
            <a:pPr marL="571500" indent="-571500">
              <a:lnSpc>
                <a:spcPct val="150000"/>
              </a:lnSpc>
              <a:buFont typeface="Arial" panose="020B0604020202020204" pitchFamily="34" charset="0"/>
              <a:buChar char="•"/>
            </a:pPr>
            <a:r>
              <a:rPr lang="en-GB" dirty="0">
                <a:solidFill>
                  <a:schemeClr val="tx1"/>
                </a:solidFill>
              </a:rPr>
              <a:t>Washing eyelids daily </a:t>
            </a:r>
          </a:p>
          <a:p>
            <a:pPr marL="571500" indent="-571500">
              <a:lnSpc>
                <a:spcPct val="150000"/>
              </a:lnSpc>
              <a:buFont typeface="Arial" panose="020B0604020202020204" pitchFamily="34" charset="0"/>
              <a:buChar char="•"/>
            </a:pPr>
            <a:r>
              <a:rPr lang="en-GB" dirty="0">
                <a:solidFill>
                  <a:schemeClr val="tx1"/>
                </a:solidFill>
              </a:rPr>
              <a:t>Seek medical advice if worsening</a:t>
            </a:r>
          </a:p>
        </p:txBody>
      </p:sp>
      <p:sp>
        <p:nvSpPr>
          <p:cNvPr id="6" name="TextBox 5">
            <a:extLst>
              <a:ext uri="{FF2B5EF4-FFF2-40B4-BE49-F238E27FC236}">
                <a16:creationId xmlns:a16="http://schemas.microsoft.com/office/drawing/2014/main" id="{C132D33D-6405-F8B4-668D-46A345476488}"/>
              </a:ext>
            </a:extLst>
          </p:cNvPr>
          <p:cNvSpPr txBox="1"/>
          <p:nvPr/>
        </p:nvSpPr>
        <p:spPr>
          <a:xfrm>
            <a:off x="524928" y="12265586"/>
            <a:ext cx="21097016" cy="646331"/>
          </a:xfrm>
          <a:prstGeom prst="rect">
            <a:avLst/>
          </a:prstGeom>
          <a:noFill/>
        </p:spPr>
        <p:txBody>
          <a:bodyPr wrap="square">
            <a:spAutoFit/>
          </a:bodyPr>
          <a:lstStyle/>
          <a:p>
            <a:pPr defTabSz="914400" hangingPunct="1">
              <a:lnSpc>
                <a:spcPct val="100000"/>
              </a:lnSpc>
            </a:pPr>
            <a:r>
              <a:rPr lang="en-GB" sz="1800" kern="1200" dirty="0">
                <a:solidFill>
                  <a:prstClr val="white">
                    <a:lumMod val="50000"/>
                  </a:prstClr>
                </a:solidFill>
                <a:latin typeface="Corbel" panose="020B0503020204020204"/>
                <a:ea typeface="+mn-ea"/>
                <a:cs typeface="+mn-cs"/>
              </a:rPr>
              <a:t>1. College of Optometrist 2024. Clinical Management Guidelines of Blepharitis (Lid margin disease). Available at: </a:t>
            </a:r>
            <a:r>
              <a:rPr lang="en-GB" sz="1800" kern="1200" dirty="0">
                <a:solidFill>
                  <a:prstClr val="white">
                    <a:lumMod val="50000"/>
                  </a:prstClr>
                </a:solidFill>
                <a:latin typeface="Corbel" panose="020B0503020204020204"/>
                <a:ea typeface="+mn-ea"/>
                <a:cs typeface="+mn-cs"/>
                <a:hlinkClick r:id="rId3">
                  <a:extLst>
                    <a:ext uri="{A12FA001-AC4F-418D-AE19-62706E023703}">
                      <ahyp:hlinkClr xmlns:ahyp="http://schemas.microsoft.com/office/drawing/2018/hyperlinkcolor" val="tx"/>
                    </a:ext>
                  </a:extLst>
                </a:hlinkClick>
              </a:rPr>
              <a:t>https://www.college-optometrists.org/clinical-guidance/clinical-management-guidelines/blepharitis_lidmargindisease</a:t>
            </a:r>
            <a:r>
              <a:rPr lang="en-GB" sz="1800" kern="1200" dirty="0">
                <a:solidFill>
                  <a:prstClr val="white">
                    <a:lumMod val="50000"/>
                  </a:prstClr>
                </a:solidFill>
                <a:latin typeface="Corbel" panose="020B0503020204020204"/>
                <a:ea typeface="+mn-ea"/>
                <a:cs typeface="+mn-cs"/>
              </a:rPr>
              <a:t> Accessed on [June 2024]</a:t>
            </a:r>
          </a:p>
        </p:txBody>
      </p:sp>
    </p:spTree>
    <p:extLst>
      <p:ext uri="{BB962C8B-B14F-4D97-AF65-F5344CB8AC3E}">
        <p14:creationId xmlns:p14="http://schemas.microsoft.com/office/powerpoint/2010/main" val="145416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4EDCF663-9E22-4D48-BDCB-3C2711DC2A79}"/>
              </a:ext>
            </a:extLst>
          </p:cNvPr>
          <p:cNvPicPr>
            <a:picLocks noChangeAspect="1"/>
          </p:cNvPicPr>
          <p:nvPr/>
        </p:nvPicPr>
        <p:blipFill>
          <a:blip r:embed="rId3" r:link="rId4"/>
          <a:stretch>
            <a:fillRect/>
          </a:stretch>
        </p:blipFill>
        <p:spPr>
          <a:xfrm>
            <a:off x="19844559" y="2671059"/>
            <a:ext cx="2531882" cy="2531882"/>
          </a:xfrm>
          <a:prstGeom prst="rect">
            <a:avLst/>
          </a:prstGeom>
        </p:spPr>
      </p:pic>
      <p:sp>
        <p:nvSpPr>
          <p:cNvPr id="8" name="TextBox 7">
            <a:extLst>
              <a:ext uri="{FF2B5EF4-FFF2-40B4-BE49-F238E27FC236}">
                <a16:creationId xmlns:a16="http://schemas.microsoft.com/office/drawing/2014/main" id="{3B0A8476-64A1-974F-9C9D-E3A9B4C29649}"/>
              </a:ext>
            </a:extLst>
          </p:cNvPr>
          <p:cNvSpPr txBox="1"/>
          <p:nvPr/>
        </p:nvSpPr>
        <p:spPr>
          <a:xfrm>
            <a:off x="1349362" y="5220121"/>
            <a:ext cx="11112000" cy="3046988"/>
          </a:xfrm>
          <a:prstGeom prst="rect">
            <a:avLst/>
          </a:prstGeom>
          <a:noFill/>
        </p:spPr>
        <p:txBody>
          <a:bodyPr wrap="square" rtlCol="0">
            <a:spAutoFit/>
          </a:bodyPr>
          <a:lstStyle/>
          <a:p>
            <a:pPr defTabSz="1080000" hangingPunct="1">
              <a:lnSpc>
                <a:spcPct val="100000"/>
              </a:lnSpc>
              <a:spcAft>
                <a:spcPts val="3000"/>
              </a:spcAft>
              <a:buClr>
                <a:srgbClr val="A8387D"/>
              </a:buClr>
              <a:tabLst>
                <a:tab pos="3600000" algn="l"/>
              </a:tabLst>
            </a:pPr>
            <a:r>
              <a:rPr lang="en-US" sz="6400" kern="1200" dirty="0">
                <a:solidFill>
                  <a:srgbClr val="262626">
                    <a:lumMod val="65000"/>
                    <a:lumOff val="35000"/>
                  </a:srgbClr>
                </a:solidFill>
                <a:latin typeface="+mn-lt"/>
                <a:ea typeface="+mn-ea"/>
                <a:cs typeface="+mn-cs"/>
              </a:rPr>
              <a:t>We want to </a:t>
            </a:r>
            <a:br>
              <a:rPr lang="en-US" sz="6400" kern="1200" dirty="0">
                <a:solidFill>
                  <a:srgbClr val="262626">
                    <a:lumMod val="65000"/>
                    <a:lumOff val="35000"/>
                  </a:srgbClr>
                </a:solidFill>
                <a:latin typeface="+mn-lt"/>
                <a:ea typeface="+mn-ea"/>
                <a:cs typeface="+mn-cs"/>
              </a:rPr>
            </a:br>
            <a:r>
              <a:rPr lang="en-US" sz="6400" kern="1200" dirty="0">
                <a:solidFill>
                  <a:srgbClr val="262626">
                    <a:lumMod val="65000"/>
                    <a:lumOff val="35000"/>
                  </a:srgbClr>
                </a:solidFill>
                <a:latin typeface="+mn-lt"/>
                <a:ea typeface="+mn-ea"/>
                <a:cs typeface="+mn-cs"/>
              </a:rPr>
              <a:t>increase the quality of the meibum…</a:t>
            </a:r>
          </a:p>
        </p:txBody>
      </p:sp>
      <p:sp>
        <p:nvSpPr>
          <p:cNvPr id="10" name="TextBox 9">
            <a:extLst>
              <a:ext uri="{FF2B5EF4-FFF2-40B4-BE49-F238E27FC236}">
                <a16:creationId xmlns:a16="http://schemas.microsoft.com/office/drawing/2014/main" id="{4C22E2B3-CB9A-5B47-A363-D20FFA4EA8A1}"/>
              </a:ext>
            </a:extLst>
          </p:cNvPr>
          <p:cNvSpPr txBox="1"/>
          <p:nvPr/>
        </p:nvSpPr>
        <p:spPr>
          <a:xfrm>
            <a:off x="12461362" y="7717642"/>
            <a:ext cx="11771240" cy="4247317"/>
          </a:xfrm>
          <a:prstGeom prst="rect">
            <a:avLst/>
          </a:prstGeom>
          <a:noFill/>
        </p:spPr>
        <p:txBody>
          <a:bodyPr wrap="square" rtlCol="0">
            <a:spAutoFit/>
          </a:bodyPr>
          <a:lstStyle/>
          <a:p>
            <a:pPr defTabSz="1080000" hangingPunct="1">
              <a:lnSpc>
                <a:spcPct val="100000"/>
              </a:lnSpc>
              <a:spcAft>
                <a:spcPts val="3000"/>
              </a:spcAft>
              <a:buClr>
                <a:srgbClr val="4BACD4"/>
              </a:buClr>
              <a:tabLst>
                <a:tab pos="3600000" algn="l"/>
              </a:tabLst>
            </a:pPr>
            <a:r>
              <a:rPr lang="en-US" sz="4400" b="1" kern="1200" dirty="0">
                <a:solidFill>
                  <a:srgbClr val="262626"/>
                </a:solidFill>
                <a:latin typeface="Corbel" panose="020B0503020204020204"/>
                <a:ea typeface="+mn-ea"/>
                <a:cs typeface="+mn-cs"/>
              </a:rPr>
              <a:t>Current thinking:</a:t>
            </a:r>
          </a:p>
          <a:p>
            <a:pPr defTabSz="1080000" hangingPunct="1">
              <a:lnSpc>
                <a:spcPct val="100000"/>
              </a:lnSpc>
              <a:spcAft>
                <a:spcPts val="3000"/>
              </a:spcAft>
              <a:buClr>
                <a:srgbClr val="4BACD4"/>
              </a:buClr>
              <a:tabLst>
                <a:tab pos="3600000" algn="l"/>
              </a:tabLst>
            </a:pPr>
            <a:r>
              <a:rPr lang="en-US" sz="4400" kern="1200" dirty="0">
                <a:solidFill>
                  <a:srgbClr val="262626"/>
                </a:solidFill>
                <a:latin typeface="Corbel" panose="020B0503020204020204"/>
                <a:ea typeface="+mn-ea"/>
                <a:cs typeface="+mn-cs"/>
              </a:rPr>
              <a:t>5 minutes* of heat @ 40</a:t>
            </a:r>
            <a:r>
              <a:rPr lang="en-US" sz="4400" kern="1200" baseline="30000" dirty="0">
                <a:solidFill>
                  <a:srgbClr val="262626"/>
                </a:solidFill>
                <a:latin typeface="Corbel" panose="020B0503020204020204"/>
                <a:ea typeface="+mn-ea"/>
                <a:cs typeface="+mn-cs"/>
              </a:rPr>
              <a:t>o</a:t>
            </a:r>
            <a:r>
              <a:rPr lang="en-US" sz="4400" kern="1200" dirty="0">
                <a:solidFill>
                  <a:srgbClr val="262626"/>
                </a:solidFill>
                <a:latin typeface="Corbel" panose="020B0503020204020204"/>
                <a:ea typeface="+mn-ea"/>
                <a:cs typeface="+mn-cs"/>
              </a:rPr>
              <a:t>C increases tear film lipid layer thickness by 80% in MGD patients¹</a:t>
            </a:r>
            <a:endParaRPr lang="en-US" sz="4400" kern="1200" baseline="30000" dirty="0">
              <a:solidFill>
                <a:srgbClr val="262626"/>
              </a:solidFill>
              <a:latin typeface="Corbel" panose="020B0503020204020204"/>
              <a:ea typeface="+mn-ea"/>
              <a:cs typeface="+mn-cs"/>
            </a:endParaRPr>
          </a:p>
          <a:p>
            <a:pPr defTabSz="1080000" hangingPunct="1">
              <a:lnSpc>
                <a:spcPct val="100000"/>
              </a:lnSpc>
              <a:spcAft>
                <a:spcPts val="3000"/>
              </a:spcAft>
              <a:buClr>
                <a:srgbClr val="4BACD4"/>
              </a:buClr>
              <a:tabLst>
                <a:tab pos="3600000" algn="l"/>
              </a:tabLst>
            </a:pPr>
            <a:r>
              <a:rPr lang="en-US" sz="4400" kern="1200" dirty="0">
                <a:solidFill>
                  <a:srgbClr val="262626"/>
                </a:solidFill>
                <a:latin typeface="Corbel" panose="020B0503020204020204"/>
                <a:ea typeface="+mn-ea"/>
                <a:cs typeface="+mn-cs"/>
              </a:rPr>
              <a:t>Remember to recommend </a:t>
            </a:r>
            <a:br>
              <a:rPr lang="en-US" sz="4400" kern="1200" dirty="0">
                <a:solidFill>
                  <a:srgbClr val="262626"/>
                </a:solidFill>
                <a:latin typeface="Corbel" panose="020B0503020204020204"/>
                <a:ea typeface="+mn-ea"/>
                <a:cs typeface="+mn-cs"/>
              </a:rPr>
            </a:br>
            <a:r>
              <a:rPr lang="en-US" sz="4400" b="1" i="1" kern="1200" dirty="0">
                <a:solidFill>
                  <a:srgbClr val="262626"/>
                </a:solidFill>
                <a:latin typeface="Corbel" panose="020B0503020204020204"/>
                <a:ea typeface="+mn-ea"/>
                <a:cs typeface="+mn-cs"/>
              </a:rPr>
              <a:t>gentle massaging </a:t>
            </a:r>
            <a:r>
              <a:rPr lang="en-US" sz="4400" kern="1200" dirty="0">
                <a:solidFill>
                  <a:srgbClr val="262626"/>
                </a:solidFill>
                <a:latin typeface="Corbel" panose="020B0503020204020204"/>
                <a:ea typeface="+mn-ea"/>
                <a:cs typeface="+mn-cs"/>
              </a:rPr>
              <a:t>to release the meibum</a:t>
            </a:r>
          </a:p>
        </p:txBody>
      </p:sp>
      <p:sp>
        <p:nvSpPr>
          <p:cNvPr id="12" name="TextBox 11">
            <a:extLst>
              <a:ext uri="{FF2B5EF4-FFF2-40B4-BE49-F238E27FC236}">
                <a16:creationId xmlns:a16="http://schemas.microsoft.com/office/drawing/2014/main" id="{691A20AE-004B-B744-8F38-7323D19E34EF}"/>
              </a:ext>
            </a:extLst>
          </p:cNvPr>
          <p:cNvSpPr txBox="1"/>
          <p:nvPr/>
        </p:nvSpPr>
        <p:spPr>
          <a:xfrm>
            <a:off x="12561124" y="2969689"/>
            <a:ext cx="3620492" cy="830997"/>
          </a:xfrm>
          <a:prstGeom prst="rect">
            <a:avLst/>
          </a:prstGeom>
          <a:solidFill>
            <a:schemeClr val="accent1"/>
          </a:solidFill>
        </p:spPr>
        <p:txBody>
          <a:bodyPr wrap="square" rtlCol="0">
            <a:spAutoFit/>
          </a:bodyPr>
          <a:lstStyle/>
          <a:p>
            <a:pPr algn="ctr" defTabSz="914400" hangingPunct="1">
              <a:lnSpc>
                <a:spcPct val="100000"/>
              </a:lnSpc>
            </a:pPr>
            <a:r>
              <a:rPr lang="en-US" sz="4800" b="1" kern="1200" dirty="0">
                <a:solidFill>
                  <a:prstClr val="white"/>
                </a:solidFill>
                <a:latin typeface="+mj-lt"/>
                <a:ea typeface="+mn-ea"/>
                <a:cs typeface="+mn-cs"/>
              </a:rPr>
              <a:t>HEAT</a:t>
            </a:r>
            <a:endParaRPr lang="en-US" sz="4800" kern="1200" dirty="0">
              <a:solidFill>
                <a:prstClr val="white"/>
              </a:solidFill>
              <a:latin typeface="+mj-lt"/>
              <a:ea typeface="+mn-ea"/>
              <a:cs typeface="+mn-cs"/>
            </a:endParaRPr>
          </a:p>
        </p:txBody>
      </p:sp>
      <p:cxnSp>
        <p:nvCxnSpPr>
          <p:cNvPr id="11" name="Straight Connector 10">
            <a:extLst>
              <a:ext uri="{FF2B5EF4-FFF2-40B4-BE49-F238E27FC236}">
                <a16:creationId xmlns:a16="http://schemas.microsoft.com/office/drawing/2014/main" id="{C81D1A32-5FE3-DB4D-AA7F-882E7A824DC1}"/>
              </a:ext>
            </a:extLst>
          </p:cNvPr>
          <p:cNvCxnSpPr>
            <a:cxnSpLocks/>
          </p:cNvCxnSpPr>
          <p:nvPr/>
        </p:nvCxnSpPr>
        <p:spPr>
          <a:xfrm>
            <a:off x="11488616" y="3622156"/>
            <a:ext cx="0" cy="8460556"/>
          </a:xfrm>
          <a:prstGeom prst="line">
            <a:avLst/>
          </a:prstGeom>
          <a:ln w="6350">
            <a:solidFill>
              <a:schemeClr val="accent1"/>
            </a:solidFill>
          </a:ln>
        </p:spPr>
        <p:style>
          <a:lnRef idx="1">
            <a:schemeClr val="dk1"/>
          </a:lnRef>
          <a:fillRef idx="0">
            <a:schemeClr val="dk1"/>
          </a:fillRef>
          <a:effectRef idx="0">
            <a:schemeClr val="dk1"/>
          </a:effectRef>
          <a:fontRef idx="minor">
            <a:schemeClr val="tx1"/>
          </a:fontRef>
        </p:style>
      </p:cxnSp>
      <p:pic>
        <p:nvPicPr>
          <p:cNvPr id="2" name="Content Placeholder 6" descr="Image result for effects of heat on eyes">
            <a:extLst>
              <a:ext uri="{FF2B5EF4-FFF2-40B4-BE49-F238E27FC236}">
                <a16:creationId xmlns:a16="http://schemas.microsoft.com/office/drawing/2014/main" id="{05D5DEC2-B240-9417-04FF-230CDA1F62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047" b="13770"/>
          <a:stretch/>
        </p:blipFill>
        <p:spPr bwMode="auto">
          <a:xfrm>
            <a:off x="12643183" y="4029996"/>
            <a:ext cx="6571594" cy="360232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6FE5D63-1A44-BD2E-279D-558C367B718D}"/>
              </a:ext>
            </a:extLst>
          </p:cNvPr>
          <p:cNvSpPr>
            <a:spLocks noGrp="1"/>
          </p:cNvSpPr>
          <p:nvPr>
            <p:ph type="title"/>
          </p:nvPr>
        </p:nvSpPr>
        <p:spPr>
          <a:xfrm>
            <a:off x="696695" y="612373"/>
            <a:ext cx="18518082" cy="1678614"/>
          </a:xfrm>
        </p:spPr>
        <p:txBody>
          <a:bodyPr/>
          <a:lstStyle/>
          <a:p>
            <a:r>
              <a:rPr lang="en-US" dirty="0"/>
              <a:t>What is so important about HEAT?</a:t>
            </a:r>
            <a:r>
              <a:rPr lang="en-US" baseline="30000" dirty="0"/>
              <a:t>1,2</a:t>
            </a:r>
            <a:endParaRPr lang="en-GB" baseline="30000" dirty="0"/>
          </a:p>
        </p:txBody>
      </p:sp>
      <p:sp>
        <p:nvSpPr>
          <p:cNvPr id="6" name="TextBox 5">
            <a:extLst>
              <a:ext uri="{FF2B5EF4-FFF2-40B4-BE49-F238E27FC236}">
                <a16:creationId xmlns:a16="http://schemas.microsoft.com/office/drawing/2014/main" id="{09C27E24-0AA4-9B9D-CB07-B6C499BC70AA}"/>
              </a:ext>
            </a:extLst>
          </p:cNvPr>
          <p:cNvSpPr txBox="1"/>
          <p:nvPr/>
        </p:nvSpPr>
        <p:spPr>
          <a:xfrm>
            <a:off x="426797" y="12219690"/>
            <a:ext cx="17751470" cy="1283428"/>
          </a:xfrm>
          <a:prstGeom prst="rect">
            <a:avLst/>
          </a:prstGeom>
          <a:noFill/>
        </p:spPr>
        <p:txBody>
          <a:bodyPr wrap="square">
            <a:spAutoFit/>
          </a:bodyPr>
          <a:lstStyle/>
          <a:p>
            <a:pPr defTabSz="457200">
              <a:defRPr/>
            </a:pPr>
            <a:r>
              <a:rPr kumimoji="0" lang="en-GB" sz="1800" b="0" i="0" u="none" strike="noStrike" kern="1200" cap="none" spc="0" normalizeH="0" baseline="0" noProof="0" dirty="0">
                <a:ln>
                  <a:noFill/>
                </a:ln>
                <a:solidFill>
                  <a:srgbClr val="A8A8A8"/>
                </a:solidFill>
                <a:effectLst/>
                <a:uLnTx/>
                <a:uFillTx/>
                <a:latin typeface="Corbel" panose="020B0503020204020204"/>
                <a:ea typeface="+mn-ea"/>
                <a:cs typeface="+mn-cs"/>
              </a:rPr>
              <a:t>1. Olson </a:t>
            </a:r>
            <a:r>
              <a:rPr kumimoji="0" lang="en-GB" sz="1800" b="0" i="0" u="none" strike="noStrike" kern="1200" cap="none" spc="0" normalizeH="0" baseline="0" noProof="0" dirty="0" err="1">
                <a:ln>
                  <a:noFill/>
                </a:ln>
                <a:solidFill>
                  <a:srgbClr val="A8A8A8"/>
                </a:solidFill>
                <a:effectLst/>
                <a:uLnTx/>
                <a:uFillTx/>
                <a:latin typeface="Corbel" panose="020B0503020204020204"/>
                <a:ea typeface="+mn-ea"/>
                <a:cs typeface="+mn-cs"/>
              </a:rPr>
              <a:t>Korb</a:t>
            </a:r>
            <a:r>
              <a:rPr kumimoji="0" lang="en-GB" sz="1800" b="0" i="0" u="none" strike="noStrike" kern="1200" cap="none" spc="0" normalizeH="0" baseline="0" noProof="0" dirty="0">
                <a:ln>
                  <a:noFill/>
                </a:ln>
                <a:solidFill>
                  <a:srgbClr val="A8A8A8"/>
                </a:solidFill>
                <a:effectLst/>
                <a:uLnTx/>
                <a:uFillTx/>
                <a:latin typeface="Corbel" panose="020B0503020204020204"/>
                <a:ea typeface="+mn-ea"/>
                <a:cs typeface="+mn-cs"/>
              </a:rPr>
              <a:t> Greiner. Increase in tear film lipid layer thickness following treatment with warm compresses in patients with meibomian gland dysfunction. Eye Contact lens. 2003;29:96-99 DEWS II </a:t>
            </a:r>
            <a:r>
              <a:rPr lang="en-GB" sz="1800" dirty="0">
                <a:solidFill>
                  <a:srgbClr val="A8A8A8"/>
                </a:solidFill>
              </a:rPr>
              <a:t>2. Benitez-del-Castillo, J.M., Dana, R., Deng, S.X., Dong, P.N., </a:t>
            </a:r>
            <a:r>
              <a:rPr lang="en-GB" sz="1800" dirty="0" err="1">
                <a:solidFill>
                  <a:srgbClr val="A8A8A8"/>
                </a:solidFill>
              </a:rPr>
              <a:t>Geerling</a:t>
            </a:r>
            <a:r>
              <a:rPr lang="en-GB" sz="1800" dirty="0">
                <a:solidFill>
                  <a:srgbClr val="A8A8A8"/>
                </a:solidFill>
              </a:rPr>
              <a:t>, G., FEBO, M., </a:t>
            </a:r>
            <a:r>
              <a:rPr lang="en-GB" sz="1800" dirty="0" err="1">
                <a:solidFill>
                  <a:srgbClr val="A8A8A8"/>
                </a:solidFill>
              </a:rPr>
              <a:t>Hida</a:t>
            </a:r>
            <a:r>
              <a:rPr lang="en-GB" sz="1800" dirty="0">
                <a:solidFill>
                  <a:srgbClr val="A8A8A8"/>
                </a:solidFill>
              </a:rPr>
              <a:t>, R.Y., Liu, Y., Seo, K.Y., Tauber, J. and Wakamatsu, T.H., 2017. TFOS DEWS II Management and Therapy Report. Ocular Surface, 30, p.580e634.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A8A8A8"/>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17010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D3EF81A-38CE-9A44-89B8-EB4DD60D9C5D}"/>
              </a:ext>
            </a:extLst>
          </p:cNvPr>
          <p:cNvPicPr>
            <a:picLocks noChangeAspect="1"/>
          </p:cNvPicPr>
          <p:nvPr/>
        </p:nvPicPr>
        <p:blipFill>
          <a:blip r:embed="rId3" r:link="rId4"/>
          <a:stretch>
            <a:fillRect/>
          </a:stretch>
        </p:blipFill>
        <p:spPr>
          <a:xfrm>
            <a:off x="19295654" y="2768466"/>
            <a:ext cx="2531884" cy="2531884"/>
          </a:xfrm>
          <a:prstGeom prst="rect">
            <a:avLst/>
          </a:prstGeom>
        </p:spPr>
      </p:pic>
      <p:pic>
        <p:nvPicPr>
          <p:cNvPr id="6" name="Picture 5" descr="A picture containing wall, indoor, person, hair&#10;&#10;Description automatically generated">
            <a:extLst>
              <a:ext uri="{FF2B5EF4-FFF2-40B4-BE49-F238E27FC236}">
                <a16:creationId xmlns:a16="http://schemas.microsoft.com/office/drawing/2014/main" id="{46445CC6-F758-F249-8058-56EE74E9A494}"/>
              </a:ext>
            </a:extLst>
          </p:cNvPr>
          <p:cNvPicPr>
            <a:picLocks noChangeAspect="1"/>
          </p:cNvPicPr>
          <p:nvPr/>
        </p:nvPicPr>
        <p:blipFill>
          <a:blip r:embed="rId5" r:link="rId6"/>
          <a:stretch>
            <a:fillRect/>
          </a:stretch>
        </p:blipFill>
        <p:spPr>
          <a:xfrm>
            <a:off x="12721078" y="5206626"/>
            <a:ext cx="7874000" cy="4826000"/>
          </a:xfrm>
          <a:prstGeom prst="rect">
            <a:avLst/>
          </a:prstGeom>
        </p:spPr>
      </p:pic>
      <p:sp>
        <p:nvSpPr>
          <p:cNvPr id="9" name="TextBox 8">
            <a:extLst>
              <a:ext uri="{FF2B5EF4-FFF2-40B4-BE49-F238E27FC236}">
                <a16:creationId xmlns:a16="http://schemas.microsoft.com/office/drawing/2014/main" id="{D526D4B8-BAA8-CC43-84E3-B93D5FFCFEAB}"/>
              </a:ext>
            </a:extLst>
          </p:cNvPr>
          <p:cNvSpPr txBox="1"/>
          <p:nvPr/>
        </p:nvSpPr>
        <p:spPr>
          <a:xfrm>
            <a:off x="13037586" y="3973392"/>
            <a:ext cx="3620492" cy="830997"/>
          </a:xfrm>
          <a:prstGeom prst="rect">
            <a:avLst/>
          </a:prstGeom>
          <a:solidFill>
            <a:schemeClr val="accent1"/>
          </a:solidFill>
        </p:spPr>
        <p:txBody>
          <a:bodyPr wrap="square" rtlCol="0">
            <a:spAutoFit/>
          </a:bodyPr>
          <a:lstStyle/>
          <a:p>
            <a:pPr algn="ctr" defTabSz="914400" hangingPunct="1">
              <a:lnSpc>
                <a:spcPct val="100000"/>
              </a:lnSpc>
            </a:pPr>
            <a:r>
              <a:rPr lang="en-US" sz="4800" b="1" kern="1200" dirty="0">
                <a:solidFill>
                  <a:prstClr val="white"/>
                </a:solidFill>
                <a:latin typeface="+mj-lt"/>
                <a:ea typeface="+mn-ea"/>
                <a:cs typeface="+mn-cs"/>
              </a:rPr>
              <a:t>CLEANSE</a:t>
            </a:r>
            <a:endParaRPr lang="en-US" sz="4800" kern="1200" dirty="0">
              <a:solidFill>
                <a:prstClr val="white"/>
              </a:solidFill>
              <a:latin typeface="+mj-lt"/>
              <a:ea typeface="+mn-ea"/>
              <a:cs typeface="+mn-cs"/>
            </a:endParaRPr>
          </a:p>
        </p:txBody>
      </p:sp>
      <p:sp>
        <p:nvSpPr>
          <p:cNvPr id="10" name="TextBox 9">
            <a:extLst>
              <a:ext uri="{FF2B5EF4-FFF2-40B4-BE49-F238E27FC236}">
                <a16:creationId xmlns:a16="http://schemas.microsoft.com/office/drawing/2014/main" id="{038F79AE-1411-654F-A050-F007700A8345}"/>
              </a:ext>
            </a:extLst>
          </p:cNvPr>
          <p:cNvSpPr txBox="1"/>
          <p:nvPr/>
        </p:nvSpPr>
        <p:spPr>
          <a:xfrm>
            <a:off x="1080002" y="3808679"/>
            <a:ext cx="11112000" cy="2492990"/>
          </a:xfrm>
          <a:prstGeom prst="rect">
            <a:avLst/>
          </a:prstGeom>
          <a:noFill/>
        </p:spPr>
        <p:txBody>
          <a:bodyPr wrap="square" rtlCol="0">
            <a:spAutoFit/>
          </a:bodyPr>
          <a:lstStyle/>
          <a:p>
            <a:pPr defTabSz="1080000" hangingPunct="1">
              <a:lnSpc>
                <a:spcPct val="100000"/>
              </a:lnSpc>
              <a:spcAft>
                <a:spcPts val="3000"/>
              </a:spcAft>
              <a:buClr>
                <a:srgbClr val="A8387D"/>
              </a:buClr>
              <a:tabLst>
                <a:tab pos="3600000" algn="l"/>
              </a:tabLst>
            </a:pPr>
            <a:r>
              <a:rPr lang="en-US" sz="5200" kern="1200" dirty="0">
                <a:solidFill>
                  <a:prstClr val="white">
                    <a:lumMod val="50000"/>
                  </a:prstClr>
                </a:solidFill>
                <a:latin typeface="Corbel" panose="020B0503020204020204"/>
                <a:ea typeface="+mn-ea"/>
                <a:cs typeface="+mn-cs"/>
              </a:rPr>
              <a:t>It is important to make sure </a:t>
            </a:r>
            <a:br>
              <a:rPr lang="en-US" sz="5200" kern="1200" dirty="0">
                <a:solidFill>
                  <a:prstClr val="white">
                    <a:lumMod val="50000"/>
                  </a:prstClr>
                </a:solidFill>
                <a:latin typeface="Corbel" panose="020B0503020204020204"/>
                <a:ea typeface="+mn-ea"/>
                <a:cs typeface="+mn-cs"/>
              </a:rPr>
            </a:br>
            <a:r>
              <a:rPr lang="en-US" sz="5200" kern="1200" dirty="0">
                <a:solidFill>
                  <a:prstClr val="white">
                    <a:lumMod val="50000"/>
                  </a:prstClr>
                </a:solidFill>
                <a:latin typeface="Corbel" panose="020B0503020204020204"/>
                <a:ea typeface="+mn-ea"/>
                <a:cs typeface="+mn-cs"/>
              </a:rPr>
              <a:t>all the debris/dirt has been </a:t>
            </a:r>
            <a:br>
              <a:rPr lang="en-US" sz="5200" kern="1200" dirty="0">
                <a:solidFill>
                  <a:prstClr val="white">
                    <a:lumMod val="50000"/>
                  </a:prstClr>
                </a:solidFill>
                <a:latin typeface="Corbel" panose="020B0503020204020204"/>
                <a:ea typeface="+mn-ea"/>
                <a:cs typeface="+mn-cs"/>
              </a:rPr>
            </a:br>
            <a:r>
              <a:rPr lang="en-US" sz="5200" kern="1200" dirty="0">
                <a:solidFill>
                  <a:prstClr val="white">
                    <a:lumMod val="50000"/>
                  </a:prstClr>
                </a:solidFill>
                <a:latin typeface="Corbel" panose="020B0503020204020204"/>
                <a:ea typeface="+mn-ea"/>
                <a:cs typeface="+mn-cs"/>
              </a:rPr>
              <a:t>cleaned from eyelashes...</a:t>
            </a:r>
          </a:p>
        </p:txBody>
      </p:sp>
      <p:sp>
        <p:nvSpPr>
          <p:cNvPr id="11" name="TextBox 10">
            <a:extLst>
              <a:ext uri="{FF2B5EF4-FFF2-40B4-BE49-F238E27FC236}">
                <a16:creationId xmlns:a16="http://schemas.microsoft.com/office/drawing/2014/main" id="{79B40693-8738-D541-9777-55925DB6DF8C}"/>
              </a:ext>
            </a:extLst>
          </p:cNvPr>
          <p:cNvSpPr txBox="1"/>
          <p:nvPr/>
        </p:nvSpPr>
        <p:spPr>
          <a:xfrm>
            <a:off x="13630818" y="10144894"/>
            <a:ext cx="9896516" cy="769441"/>
          </a:xfrm>
          <a:prstGeom prst="rect">
            <a:avLst/>
          </a:prstGeom>
          <a:noFill/>
        </p:spPr>
        <p:txBody>
          <a:bodyPr wrap="square" rtlCol="0">
            <a:spAutoFit/>
          </a:bodyPr>
          <a:lstStyle/>
          <a:p>
            <a:pPr defTabSz="1080000" hangingPunct="1">
              <a:lnSpc>
                <a:spcPct val="100000"/>
              </a:lnSpc>
              <a:spcAft>
                <a:spcPts val="3000"/>
              </a:spcAft>
              <a:buClr>
                <a:srgbClr val="56A652"/>
              </a:buClr>
              <a:tabLst>
                <a:tab pos="3600000" algn="l"/>
              </a:tabLst>
            </a:pPr>
            <a:r>
              <a:rPr lang="en-US" sz="4400" kern="1200" dirty="0">
                <a:solidFill>
                  <a:srgbClr val="262626"/>
                </a:solidFill>
                <a:latin typeface="+mn-lt"/>
                <a:ea typeface="+mn-ea"/>
                <a:cs typeface="+mn-cs"/>
              </a:rPr>
              <a:t>Choose an option to suit the patient</a:t>
            </a:r>
          </a:p>
        </p:txBody>
      </p:sp>
      <p:sp>
        <p:nvSpPr>
          <p:cNvPr id="2" name="TextBox 1">
            <a:extLst>
              <a:ext uri="{FF2B5EF4-FFF2-40B4-BE49-F238E27FC236}">
                <a16:creationId xmlns:a16="http://schemas.microsoft.com/office/drawing/2014/main" id="{DB21514F-849B-0064-F28A-A91EEA99EC73}"/>
              </a:ext>
            </a:extLst>
          </p:cNvPr>
          <p:cNvSpPr txBox="1"/>
          <p:nvPr/>
        </p:nvSpPr>
        <p:spPr>
          <a:xfrm>
            <a:off x="13846201" y="11231204"/>
            <a:ext cx="5351878" cy="769441"/>
          </a:xfrm>
          <a:prstGeom prst="rect">
            <a:avLst/>
          </a:prstGeom>
          <a:noFill/>
        </p:spPr>
        <p:txBody>
          <a:bodyPr wrap="square" rtlCol="0">
            <a:spAutoFit/>
          </a:bodyPr>
          <a:lstStyle/>
          <a:p>
            <a:pPr defTabSz="1080000" hangingPunct="1">
              <a:lnSpc>
                <a:spcPct val="100000"/>
              </a:lnSpc>
              <a:spcAft>
                <a:spcPts val="3000"/>
              </a:spcAft>
              <a:buClr>
                <a:srgbClr val="56A652"/>
              </a:buClr>
              <a:tabLst>
                <a:tab pos="3600000" algn="l"/>
              </a:tabLst>
            </a:pPr>
            <a:r>
              <a:rPr lang="en-US" sz="4400" b="1" kern="1200" dirty="0">
                <a:solidFill>
                  <a:srgbClr val="262626"/>
                </a:solidFill>
                <a:latin typeface="+mn-lt"/>
                <a:ea typeface="+mn-ea"/>
                <a:cs typeface="+mn-cs"/>
              </a:rPr>
              <a:t>Preservative free</a:t>
            </a:r>
          </a:p>
        </p:txBody>
      </p:sp>
      <p:pic>
        <p:nvPicPr>
          <p:cNvPr id="3" name="Picture 2" descr="Icon&#10;&#10;Description automatically generated">
            <a:extLst>
              <a:ext uri="{FF2B5EF4-FFF2-40B4-BE49-F238E27FC236}">
                <a16:creationId xmlns:a16="http://schemas.microsoft.com/office/drawing/2014/main" id="{BC3D0EFF-7698-FEF7-96B2-F1F2553D29AE}"/>
              </a:ext>
            </a:extLst>
          </p:cNvPr>
          <p:cNvPicPr>
            <a:picLocks noChangeAspect="1"/>
          </p:cNvPicPr>
          <p:nvPr/>
        </p:nvPicPr>
        <p:blipFill>
          <a:blip r:embed="rId7" r:link="rId8"/>
          <a:stretch>
            <a:fillRect/>
          </a:stretch>
        </p:blipFill>
        <p:spPr>
          <a:xfrm>
            <a:off x="19989218" y="11053190"/>
            <a:ext cx="1449644" cy="1449644"/>
          </a:xfrm>
          <a:prstGeom prst="rect">
            <a:avLst/>
          </a:prstGeom>
        </p:spPr>
      </p:pic>
      <p:sp>
        <p:nvSpPr>
          <p:cNvPr id="5" name="Title 4">
            <a:extLst>
              <a:ext uri="{FF2B5EF4-FFF2-40B4-BE49-F238E27FC236}">
                <a16:creationId xmlns:a16="http://schemas.microsoft.com/office/drawing/2014/main" id="{4B7275CA-6852-A9AF-AD5F-E6C7204B0C82}"/>
              </a:ext>
            </a:extLst>
          </p:cNvPr>
          <p:cNvSpPr>
            <a:spLocks noGrp="1"/>
          </p:cNvSpPr>
          <p:nvPr>
            <p:ph type="title"/>
          </p:nvPr>
        </p:nvSpPr>
        <p:spPr/>
        <p:txBody>
          <a:bodyPr>
            <a:normAutofit fontScale="90000"/>
          </a:bodyPr>
          <a:lstStyle/>
          <a:p>
            <a:r>
              <a:rPr lang="en-US" dirty="0"/>
              <a:t>What is so important about CLEANSE?</a:t>
            </a:r>
            <a:r>
              <a:rPr lang="en-US" baseline="30000" dirty="0"/>
              <a:t>1</a:t>
            </a:r>
            <a:br>
              <a:rPr lang="en-US" b="1" dirty="0"/>
            </a:br>
            <a:endParaRPr lang="en-GB" dirty="0"/>
          </a:p>
        </p:txBody>
      </p:sp>
      <p:cxnSp>
        <p:nvCxnSpPr>
          <p:cNvPr id="13" name="Straight Connector 12">
            <a:extLst>
              <a:ext uri="{FF2B5EF4-FFF2-40B4-BE49-F238E27FC236}">
                <a16:creationId xmlns:a16="http://schemas.microsoft.com/office/drawing/2014/main" id="{D15D2773-3475-B2B8-81D6-522D4A12A7EB}"/>
              </a:ext>
            </a:extLst>
          </p:cNvPr>
          <p:cNvCxnSpPr>
            <a:cxnSpLocks/>
          </p:cNvCxnSpPr>
          <p:nvPr/>
        </p:nvCxnSpPr>
        <p:spPr>
          <a:xfrm>
            <a:off x="11488616" y="3622156"/>
            <a:ext cx="0" cy="8460556"/>
          </a:xfrm>
          <a:prstGeom prst="line">
            <a:avLst/>
          </a:prstGeom>
          <a:ln w="6350">
            <a:solidFill>
              <a:schemeClr val="accent1"/>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C48FF0F-A103-5C67-25F1-95C68EA0CC7F}"/>
              </a:ext>
            </a:extLst>
          </p:cNvPr>
          <p:cNvSpPr txBox="1"/>
          <p:nvPr/>
        </p:nvSpPr>
        <p:spPr>
          <a:xfrm>
            <a:off x="362767" y="12399581"/>
            <a:ext cx="18518082" cy="686470"/>
          </a:xfrm>
          <a:prstGeom prst="rect">
            <a:avLst/>
          </a:prstGeom>
          <a:noFill/>
        </p:spPr>
        <p:txBody>
          <a:bodyPr wrap="square">
            <a:spAutoFit/>
          </a:bodyPr>
          <a:lstStyle/>
          <a:p>
            <a:r>
              <a:rPr lang="en-GB" sz="1800" b="0" i="0" dirty="0">
                <a:solidFill>
                  <a:srgbClr val="727272"/>
                </a:solidFill>
                <a:effectLst/>
                <a:latin typeface="+mn-lt"/>
              </a:rPr>
              <a:t>1. Nichols, K.K., </a:t>
            </a:r>
            <a:r>
              <a:rPr lang="en-GB" sz="1800" b="0" i="0" dirty="0" err="1">
                <a:solidFill>
                  <a:srgbClr val="727272"/>
                </a:solidFill>
                <a:effectLst/>
                <a:latin typeface="+mn-lt"/>
              </a:rPr>
              <a:t>Foulks</a:t>
            </a:r>
            <a:r>
              <a:rPr lang="en-GB" sz="1800" b="0" i="0" dirty="0">
                <a:solidFill>
                  <a:srgbClr val="727272"/>
                </a:solidFill>
                <a:effectLst/>
                <a:latin typeface="+mn-lt"/>
              </a:rPr>
              <a:t>, G.N., </a:t>
            </a:r>
            <a:r>
              <a:rPr lang="en-GB" sz="1800" b="0" i="0" dirty="0" err="1">
                <a:solidFill>
                  <a:srgbClr val="727272"/>
                </a:solidFill>
                <a:effectLst/>
                <a:latin typeface="+mn-lt"/>
              </a:rPr>
              <a:t>Bron</a:t>
            </a:r>
            <a:r>
              <a:rPr lang="en-GB" sz="1800" b="0" i="0" dirty="0">
                <a:solidFill>
                  <a:srgbClr val="727272"/>
                </a:solidFill>
                <a:effectLst/>
                <a:latin typeface="+mn-lt"/>
              </a:rPr>
              <a:t>, A.J., Glasgow, B.J., </a:t>
            </a:r>
            <a:r>
              <a:rPr lang="en-GB" sz="1800" b="0" i="0" dirty="0" err="1">
                <a:solidFill>
                  <a:srgbClr val="727272"/>
                </a:solidFill>
                <a:effectLst/>
                <a:latin typeface="+mn-lt"/>
              </a:rPr>
              <a:t>Dogru</a:t>
            </a:r>
            <a:r>
              <a:rPr lang="en-GB" sz="1800" b="0" i="0" dirty="0">
                <a:solidFill>
                  <a:srgbClr val="727272"/>
                </a:solidFill>
                <a:effectLst/>
                <a:latin typeface="+mn-lt"/>
              </a:rPr>
              <a:t>, M., </a:t>
            </a:r>
            <a:r>
              <a:rPr lang="en-GB" sz="1800" b="0" i="0" dirty="0" err="1">
                <a:solidFill>
                  <a:srgbClr val="727272"/>
                </a:solidFill>
                <a:effectLst/>
                <a:latin typeface="+mn-lt"/>
              </a:rPr>
              <a:t>Tsubota</a:t>
            </a:r>
            <a:r>
              <a:rPr lang="en-GB" sz="1800" b="0" i="0" dirty="0">
                <a:solidFill>
                  <a:srgbClr val="727272"/>
                </a:solidFill>
                <a:effectLst/>
                <a:latin typeface="+mn-lt"/>
              </a:rPr>
              <a:t>, K., </a:t>
            </a:r>
            <a:r>
              <a:rPr lang="en-GB" sz="1800" b="0" i="0" dirty="0" err="1">
                <a:solidFill>
                  <a:srgbClr val="727272"/>
                </a:solidFill>
                <a:effectLst/>
                <a:latin typeface="+mn-lt"/>
              </a:rPr>
              <a:t>Lemp</a:t>
            </a:r>
            <a:r>
              <a:rPr lang="en-GB" sz="1800" b="0" i="0" dirty="0">
                <a:solidFill>
                  <a:srgbClr val="727272"/>
                </a:solidFill>
                <a:effectLst/>
                <a:latin typeface="+mn-lt"/>
              </a:rPr>
              <a:t>, M.A. and Sullivan, D.A., 2011. The international workshop on meibomian gland dysfunction: executive summary. </a:t>
            </a:r>
            <a:r>
              <a:rPr lang="en-GB" sz="1800" b="0" i="1" dirty="0">
                <a:solidFill>
                  <a:srgbClr val="727272"/>
                </a:solidFill>
                <a:effectLst/>
                <a:latin typeface="+mn-lt"/>
              </a:rPr>
              <a:t>Investigative ophthalmology &amp; visual science</a:t>
            </a:r>
            <a:r>
              <a:rPr lang="en-GB" sz="1800" b="0" i="0" dirty="0">
                <a:solidFill>
                  <a:srgbClr val="727272"/>
                </a:solidFill>
                <a:effectLst/>
                <a:latin typeface="+mn-lt"/>
              </a:rPr>
              <a:t>, </a:t>
            </a:r>
            <a:r>
              <a:rPr lang="en-GB" sz="1800" b="0" i="1" dirty="0">
                <a:solidFill>
                  <a:srgbClr val="727272"/>
                </a:solidFill>
                <a:effectLst/>
                <a:latin typeface="+mn-lt"/>
              </a:rPr>
              <a:t>52</a:t>
            </a:r>
            <a:r>
              <a:rPr lang="en-GB" sz="1800" b="0" i="0" dirty="0">
                <a:solidFill>
                  <a:srgbClr val="727272"/>
                </a:solidFill>
                <a:effectLst/>
                <a:latin typeface="+mn-lt"/>
              </a:rPr>
              <a:t>(4), pp.1922-1929.</a:t>
            </a:r>
            <a:endParaRPr lang="en-GB" sz="1800" dirty="0">
              <a:solidFill>
                <a:srgbClr val="727272"/>
              </a:solidFill>
              <a:latin typeface="+mn-lt"/>
            </a:endParaRPr>
          </a:p>
        </p:txBody>
      </p:sp>
    </p:spTree>
    <p:extLst>
      <p:ext uri="{BB962C8B-B14F-4D97-AF65-F5344CB8AC3E}">
        <p14:creationId xmlns:p14="http://schemas.microsoft.com/office/powerpoint/2010/main" val="401791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E2C7CF85-DAD6-CF4C-848E-84F521B50123}"/>
              </a:ext>
            </a:extLst>
          </p:cNvPr>
          <p:cNvPicPr>
            <a:picLocks noChangeAspect="1"/>
          </p:cNvPicPr>
          <p:nvPr/>
        </p:nvPicPr>
        <p:blipFill>
          <a:blip r:embed="rId3" r:link="rId4"/>
          <a:stretch>
            <a:fillRect/>
          </a:stretch>
        </p:blipFill>
        <p:spPr>
          <a:xfrm>
            <a:off x="21010170" y="2973746"/>
            <a:ext cx="2531884" cy="2531884"/>
          </a:xfrm>
          <a:prstGeom prst="rect">
            <a:avLst/>
          </a:prstGeom>
        </p:spPr>
      </p:pic>
      <p:sp>
        <p:nvSpPr>
          <p:cNvPr id="8" name="TextBox 7">
            <a:extLst>
              <a:ext uri="{FF2B5EF4-FFF2-40B4-BE49-F238E27FC236}">
                <a16:creationId xmlns:a16="http://schemas.microsoft.com/office/drawing/2014/main" id="{2A082AC8-0674-344D-8BBD-25DCAC7624FC}"/>
              </a:ext>
            </a:extLst>
          </p:cNvPr>
          <p:cNvSpPr txBox="1"/>
          <p:nvPr/>
        </p:nvSpPr>
        <p:spPr>
          <a:xfrm>
            <a:off x="16841940" y="3778024"/>
            <a:ext cx="3620492" cy="830997"/>
          </a:xfrm>
          <a:prstGeom prst="rect">
            <a:avLst/>
          </a:prstGeom>
          <a:solidFill>
            <a:srgbClr val="00B0AE"/>
          </a:solidFill>
        </p:spPr>
        <p:txBody>
          <a:bodyPr wrap="square" rtlCol="0">
            <a:spAutoFit/>
          </a:bodyPr>
          <a:lstStyle/>
          <a:p>
            <a:pPr algn="ctr" defTabSz="914400" hangingPunct="1">
              <a:lnSpc>
                <a:spcPct val="100000"/>
              </a:lnSpc>
            </a:pPr>
            <a:r>
              <a:rPr lang="en-US" sz="4800" b="1" kern="1200" dirty="0">
                <a:solidFill>
                  <a:prstClr val="white"/>
                </a:solidFill>
                <a:latin typeface="+mj-lt"/>
                <a:ea typeface="+mn-ea"/>
                <a:cs typeface="+mn-cs"/>
              </a:rPr>
              <a:t>HYDRATE</a:t>
            </a:r>
            <a:endParaRPr lang="en-US" sz="4800" kern="1200" dirty="0">
              <a:solidFill>
                <a:prstClr val="white"/>
              </a:solidFill>
              <a:latin typeface="+mj-lt"/>
              <a:ea typeface="+mn-ea"/>
              <a:cs typeface="+mn-cs"/>
            </a:endParaRPr>
          </a:p>
        </p:txBody>
      </p:sp>
      <p:sp>
        <p:nvSpPr>
          <p:cNvPr id="9" name="TextBox 8">
            <a:extLst>
              <a:ext uri="{FF2B5EF4-FFF2-40B4-BE49-F238E27FC236}">
                <a16:creationId xmlns:a16="http://schemas.microsoft.com/office/drawing/2014/main" id="{521A7F3A-39FF-3948-8030-3697854360E7}"/>
              </a:ext>
            </a:extLst>
          </p:cNvPr>
          <p:cNvSpPr txBox="1"/>
          <p:nvPr/>
        </p:nvSpPr>
        <p:spPr>
          <a:xfrm>
            <a:off x="1080002" y="3808678"/>
            <a:ext cx="11112000" cy="2492990"/>
          </a:xfrm>
          <a:prstGeom prst="rect">
            <a:avLst/>
          </a:prstGeom>
          <a:noFill/>
        </p:spPr>
        <p:txBody>
          <a:bodyPr wrap="square" rtlCol="0">
            <a:spAutoFit/>
          </a:bodyPr>
          <a:lstStyle/>
          <a:p>
            <a:pPr defTabSz="1080000" hangingPunct="1">
              <a:lnSpc>
                <a:spcPct val="100000"/>
              </a:lnSpc>
              <a:spcAft>
                <a:spcPts val="3000"/>
              </a:spcAft>
              <a:buClr>
                <a:srgbClr val="A8387D"/>
              </a:buClr>
              <a:tabLst>
                <a:tab pos="3600000" algn="l"/>
              </a:tabLst>
            </a:pPr>
            <a:r>
              <a:rPr lang="en-US" sz="5200" kern="1200" dirty="0">
                <a:solidFill>
                  <a:prstClr val="white">
                    <a:lumMod val="50000"/>
                  </a:prstClr>
                </a:solidFill>
                <a:latin typeface="Corbel" panose="020B0503020204020204"/>
                <a:ea typeface="+mn-ea"/>
                <a:cs typeface="+mn-cs"/>
              </a:rPr>
              <a:t>Addition of hydration/lubrication </a:t>
            </a:r>
            <a:br>
              <a:rPr lang="en-US" sz="5200" kern="1200" dirty="0">
                <a:solidFill>
                  <a:prstClr val="white">
                    <a:lumMod val="50000"/>
                  </a:prstClr>
                </a:solidFill>
                <a:latin typeface="Corbel" panose="020B0503020204020204"/>
                <a:ea typeface="+mn-ea"/>
                <a:cs typeface="+mn-cs"/>
              </a:rPr>
            </a:br>
            <a:r>
              <a:rPr lang="en-US" sz="5200" kern="1200" dirty="0">
                <a:solidFill>
                  <a:prstClr val="white">
                    <a:lumMod val="50000"/>
                  </a:prstClr>
                </a:solidFill>
                <a:latin typeface="Corbel" panose="020B0503020204020204"/>
                <a:ea typeface="+mn-ea"/>
                <a:cs typeface="+mn-cs"/>
              </a:rPr>
              <a:t>is important to restore the homeostasis to the tear film...</a:t>
            </a:r>
          </a:p>
        </p:txBody>
      </p:sp>
      <p:sp>
        <p:nvSpPr>
          <p:cNvPr id="10" name="TextBox 9">
            <a:extLst>
              <a:ext uri="{FF2B5EF4-FFF2-40B4-BE49-F238E27FC236}">
                <a16:creationId xmlns:a16="http://schemas.microsoft.com/office/drawing/2014/main" id="{C0776B9E-4F60-BA42-BCD7-2FEABB6C42F5}"/>
              </a:ext>
            </a:extLst>
          </p:cNvPr>
          <p:cNvSpPr txBox="1"/>
          <p:nvPr/>
        </p:nvSpPr>
        <p:spPr>
          <a:xfrm>
            <a:off x="16358591" y="5310030"/>
            <a:ext cx="5351878" cy="769441"/>
          </a:xfrm>
          <a:prstGeom prst="rect">
            <a:avLst/>
          </a:prstGeom>
          <a:noFill/>
        </p:spPr>
        <p:txBody>
          <a:bodyPr wrap="square" rtlCol="0">
            <a:spAutoFit/>
          </a:bodyPr>
          <a:lstStyle/>
          <a:p>
            <a:pPr defTabSz="1080000" hangingPunct="1">
              <a:lnSpc>
                <a:spcPct val="100000"/>
              </a:lnSpc>
              <a:spcAft>
                <a:spcPts val="3000"/>
              </a:spcAft>
              <a:buClr>
                <a:srgbClr val="56A652"/>
              </a:buClr>
              <a:tabLst>
                <a:tab pos="3600000" algn="l"/>
              </a:tabLst>
            </a:pPr>
            <a:r>
              <a:rPr lang="en-US" sz="4400" b="1" kern="1200" dirty="0">
                <a:solidFill>
                  <a:srgbClr val="262626"/>
                </a:solidFill>
                <a:latin typeface="+mn-lt"/>
                <a:ea typeface="+mn-ea"/>
                <a:cs typeface="+mn-cs"/>
              </a:rPr>
              <a:t>Preservative free</a:t>
            </a:r>
          </a:p>
        </p:txBody>
      </p:sp>
      <p:cxnSp>
        <p:nvCxnSpPr>
          <p:cNvPr id="11" name="Straight Connector 10">
            <a:extLst>
              <a:ext uri="{FF2B5EF4-FFF2-40B4-BE49-F238E27FC236}">
                <a16:creationId xmlns:a16="http://schemas.microsoft.com/office/drawing/2014/main" id="{D5015E64-FFC1-6E46-A750-F36ED320AD5D}"/>
              </a:ext>
            </a:extLst>
          </p:cNvPr>
          <p:cNvCxnSpPr>
            <a:cxnSpLocks/>
          </p:cNvCxnSpPr>
          <p:nvPr/>
        </p:nvCxnSpPr>
        <p:spPr>
          <a:xfrm>
            <a:off x="12192000" y="3977850"/>
            <a:ext cx="0" cy="8460556"/>
          </a:xfrm>
          <a:prstGeom prst="line">
            <a:avLst/>
          </a:prstGeom>
          <a:ln w="6350"/>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8DAA6308-D739-71B4-3BE8-65F9908FACAA}"/>
              </a:ext>
            </a:extLst>
          </p:cNvPr>
          <p:cNvPicPr>
            <a:picLocks noChangeAspect="1"/>
          </p:cNvPicPr>
          <p:nvPr/>
        </p:nvPicPr>
        <p:blipFill rotWithShape="1">
          <a:blip r:embed="rId5"/>
          <a:srcRect t="11510" b="42724"/>
          <a:stretch/>
        </p:blipFill>
        <p:spPr>
          <a:xfrm>
            <a:off x="2997359" y="7012597"/>
            <a:ext cx="4658314" cy="4615766"/>
          </a:xfrm>
          <a:prstGeom prst="rect">
            <a:avLst/>
          </a:prstGeom>
        </p:spPr>
      </p:pic>
      <p:pic>
        <p:nvPicPr>
          <p:cNvPr id="3" name="Picture 2" descr="Icon&#10;&#10;Description automatically generated">
            <a:extLst>
              <a:ext uri="{FF2B5EF4-FFF2-40B4-BE49-F238E27FC236}">
                <a16:creationId xmlns:a16="http://schemas.microsoft.com/office/drawing/2014/main" id="{E5F5C6FF-7FD1-99AF-28A9-E0D0AB941845}"/>
              </a:ext>
            </a:extLst>
          </p:cNvPr>
          <p:cNvPicPr>
            <a:picLocks noChangeAspect="1"/>
          </p:cNvPicPr>
          <p:nvPr/>
        </p:nvPicPr>
        <p:blipFill>
          <a:blip r:embed="rId6" r:link="rId7"/>
          <a:stretch>
            <a:fillRect/>
          </a:stretch>
        </p:blipFill>
        <p:spPr>
          <a:xfrm>
            <a:off x="17382186" y="6780480"/>
            <a:ext cx="2540000" cy="2540000"/>
          </a:xfrm>
          <a:prstGeom prst="rect">
            <a:avLst/>
          </a:prstGeom>
        </p:spPr>
      </p:pic>
      <p:sp>
        <p:nvSpPr>
          <p:cNvPr id="5" name="Title 4">
            <a:extLst>
              <a:ext uri="{FF2B5EF4-FFF2-40B4-BE49-F238E27FC236}">
                <a16:creationId xmlns:a16="http://schemas.microsoft.com/office/drawing/2014/main" id="{F2C29B70-C01C-DC13-CFC3-78BA7A1DFBB5}"/>
              </a:ext>
            </a:extLst>
          </p:cNvPr>
          <p:cNvSpPr>
            <a:spLocks noGrp="1"/>
          </p:cNvSpPr>
          <p:nvPr>
            <p:ph type="title"/>
          </p:nvPr>
        </p:nvSpPr>
        <p:spPr/>
        <p:txBody>
          <a:bodyPr>
            <a:normAutofit fontScale="90000"/>
          </a:bodyPr>
          <a:lstStyle/>
          <a:p>
            <a:r>
              <a:rPr lang="en-US" dirty="0"/>
              <a:t>What is so important about HYDRATE?</a:t>
            </a:r>
            <a:r>
              <a:rPr lang="en-US" baseline="30000" dirty="0"/>
              <a:t>1</a:t>
            </a:r>
            <a:br>
              <a:rPr lang="en-US" b="1" dirty="0"/>
            </a:br>
            <a:endParaRPr lang="en-GB" dirty="0"/>
          </a:p>
        </p:txBody>
      </p:sp>
      <p:sp>
        <p:nvSpPr>
          <p:cNvPr id="6" name="TextBox 5">
            <a:extLst>
              <a:ext uri="{FF2B5EF4-FFF2-40B4-BE49-F238E27FC236}">
                <a16:creationId xmlns:a16="http://schemas.microsoft.com/office/drawing/2014/main" id="{B8F6FD6D-E932-55E3-C115-A0FBF4D696E7}"/>
              </a:ext>
            </a:extLst>
          </p:cNvPr>
          <p:cNvSpPr txBox="1"/>
          <p:nvPr/>
        </p:nvSpPr>
        <p:spPr>
          <a:xfrm>
            <a:off x="362767" y="12399581"/>
            <a:ext cx="18518082" cy="686470"/>
          </a:xfrm>
          <a:prstGeom prst="rect">
            <a:avLst/>
          </a:prstGeom>
          <a:noFill/>
        </p:spPr>
        <p:txBody>
          <a:bodyPr wrap="square">
            <a:spAutoFit/>
          </a:bodyPr>
          <a:lstStyle/>
          <a:p>
            <a:r>
              <a:rPr lang="en-GB" sz="1800" b="0" i="0" dirty="0">
                <a:solidFill>
                  <a:srgbClr val="727272"/>
                </a:solidFill>
                <a:effectLst/>
                <a:latin typeface="+mn-lt"/>
              </a:rPr>
              <a:t>1. Nichols, K.K., </a:t>
            </a:r>
            <a:r>
              <a:rPr lang="en-GB" sz="1800" b="0" i="0" dirty="0" err="1">
                <a:solidFill>
                  <a:srgbClr val="727272"/>
                </a:solidFill>
                <a:effectLst/>
                <a:latin typeface="+mn-lt"/>
              </a:rPr>
              <a:t>Foulks</a:t>
            </a:r>
            <a:r>
              <a:rPr lang="en-GB" sz="1800" b="0" i="0" dirty="0">
                <a:solidFill>
                  <a:srgbClr val="727272"/>
                </a:solidFill>
                <a:effectLst/>
                <a:latin typeface="+mn-lt"/>
              </a:rPr>
              <a:t>, G.N., </a:t>
            </a:r>
            <a:r>
              <a:rPr lang="en-GB" sz="1800" b="0" i="0" dirty="0" err="1">
                <a:solidFill>
                  <a:srgbClr val="727272"/>
                </a:solidFill>
                <a:effectLst/>
                <a:latin typeface="+mn-lt"/>
              </a:rPr>
              <a:t>Bron</a:t>
            </a:r>
            <a:r>
              <a:rPr lang="en-GB" sz="1800" b="0" i="0" dirty="0">
                <a:solidFill>
                  <a:srgbClr val="727272"/>
                </a:solidFill>
                <a:effectLst/>
                <a:latin typeface="+mn-lt"/>
              </a:rPr>
              <a:t>, A.J., Glasgow, B.J., </a:t>
            </a:r>
            <a:r>
              <a:rPr lang="en-GB" sz="1800" b="0" i="0" dirty="0" err="1">
                <a:solidFill>
                  <a:srgbClr val="727272"/>
                </a:solidFill>
                <a:effectLst/>
                <a:latin typeface="+mn-lt"/>
              </a:rPr>
              <a:t>Dogru</a:t>
            </a:r>
            <a:r>
              <a:rPr lang="en-GB" sz="1800" b="0" i="0" dirty="0">
                <a:solidFill>
                  <a:srgbClr val="727272"/>
                </a:solidFill>
                <a:effectLst/>
                <a:latin typeface="+mn-lt"/>
              </a:rPr>
              <a:t>, M., </a:t>
            </a:r>
            <a:r>
              <a:rPr lang="en-GB" sz="1800" b="0" i="0" dirty="0" err="1">
                <a:solidFill>
                  <a:srgbClr val="727272"/>
                </a:solidFill>
                <a:effectLst/>
                <a:latin typeface="+mn-lt"/>
              </a:rPr>
              <a:t>Tsubota</a:t>
            </a:r>
            <a:r>
              <a:rPr lang="en-GB" sz="1800" b="0" i="0" dirty="0">
                <a:solidFill>
                  <a:srgbClr val="727272"/>
                </a:solidFill>
                <a:effectLst/>
                <a:latin typeface="+mn-lt"/>
              </a:rPr>
              <a:t>, K., </a:t>
            </a:r>
            <a:r>
              <a:rPr lang="en-GB" sz="1800" b="0" i="0" dirty="0" err="1">
                <a:solidFill>
                  <a:srgbClr val="727272"/>
                </a:solidFill>
                <a:effectLst/>
                <a:latin typeface="+mn-lt"/>
              </a:rPr>
              <a:t>Lemp</a:t>
            </a:r>
            <a:r>
              <a:rPr lang="en-GB" sz="1800" b="0" i="0" dirty="0">
                <a:solidFill>
                  <a:srgbClr val="727272"/>
                </a:solidFill>
                <a:effectLst/>
                <a:latin typeface="+mn-lt"/>
              </a:rPr>
              <a:t>, M.A. and Sullivan, D.A., 2011. The international workshop on meibomian gland dysfunction: executive summary. </a:t>
            </a:r>
            <a:r>
              <a:rPr lang="en-GB" sz="1800" b="0" i="1" dirty="0">
                <a:solidFill>
                  <a:srgbClr val="727272"/>
                </a:solidFill>
                <a:effectLst/>
                <a:latin typeface="+mn-lt"/>
              </a:rPr>
              <a:t>Investigative ophthalmology &amp; visual science</a:t>
            </a:r>
            <a:r>
              <a:rPr lang="en-GB" sz="1800" b="0" i="0" dirty="0">
                <a:solidFill>
                  <a:srgbClr val="727272"/>
                </a:solidFill>
                <a:effectLst/>
                <a:latin typeface="+mn-lt"/>
              </a:rPr>
              <a:t>, </a:t>
            </a:r>
            <a:r>
              <a:rPr lang="en-GB" sz="1800" b="0" i="1" dirty="0">
                <a:solidFill>
                  <a:srgbClr val="727272"/>
                </a:solidFill>
                <a:effectLst/>
                <a:latin typeface="+mn-lt"/>
              </a:rPr>
              <a:t>52</a:t>
            </a:r>
            <a:r>
              <a:rPr lang="en-GB" sz="1800" b="0" i="0" dirty="0">
                <a:solidFill>
                  <a:srgbClr val="727272"/>
                </a:solidFill>
                <a:effectLst/>
                <a:latin typeface="+mn-lt"/>
              </a:rPr>
              <a:t>(4), pp.1922-1929.</a:t>
            </a:r>
            <a:endParaRPr lang="en-GB" sz="1800" dirty="0">
              <a:solidFill>
                <a:srgbClr val="727272"/>
              </a:solidFill>
              <a:latin typeface="+mn-lt"/>
            </a:endParaRPr>
          </a:p>
        </p:txBody>
      </p:sp>
    </p:spTree>
    <p:extLst>
      <p:ext uri="{BB962C8B-B14F-4D97-AF65-F5344CB8AC3E}">
        <p14:creationId xmlns:p14="http://schemas.microsoft.com/office/powerpoint/2010/main" val="331181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lstStyle/>
          <a:p>
            <a:pPr rtl="0"/>
            <a:r>
              <a:rPr lang="en-GB" dirty="0"/>
              <a:t>QUESTIONS</a:t>
            </a:r>
          </a:p>
        </p:txBody>
      </p:sp>
      <p:sp>
        <p:nvSpPr>
          <p:cNvPr id="5" name="Subtitle 4"/>
          <p:cNvSpPr>
            <a:spLocks noGrp="1"/>
          </p:cNvSpPr>
          <p:nvPr>
            <p:ph type="subTitle" idx="1"/>
          </p:nvPr>
        </p:nvSpPr>
        <p:spPr/>
        <p:txBody>
          <a:bodyPr rtlCol="0"/>
          <a:lstStyle/>
          <a:p>
            <a:pPr rtl="0"/>
            <a:endParaRPr lang="en-GB"/>
          </a:p>
        </p:txBody>
      </p:sp>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6266-C981-F0F5-4C3A-F1C43D404655}"/>
              </a:ext>
            </a:extLst>
          </p:cNvPr>
          <p:cNvSpPr>
            <a:spLocks noGrp="1"/>
          </p:cNvSpPr>
          <p:nvPr>
            <p:ph type="title"/>
          </p:nvPr>
        </p:nvSpPr>
        <p:spPr/>
        <p:txBody>
          <a:bodyPr>
            <a:normAutofit fontScale="90000"/>
          </a:bodyPr>
          <a:lstStyle/>
          <a:p>
            <a:pPr>
              <a:lnSpc>
                <a:spcPct val="100000"/>
              </a:lnSpc>
            </a:pPr>
            <a:r>
              <a:rPr lang="en-GB" sz="8000" dirty="0"/>
              <a:t>Let’s go to back to the beginning: Anterior eye</a:t>
            </a:r>
            <a:r>
              <a:rPr lang="en-GB" sz="8000" baseline="30000" dirty="0"/>
              <a:t>1</a:t>
            </a:r>
            <a:r>
              <a:rPr lang="en-GB" dirty="0">
                <a:solidFill>
                  <a:schemeClr val="tx1"/>
                </a:solidFill>
                <a:latin typeface="Helvetica Neue" panose="02000503000000020004"/>
              </a:rPr>
              <a:t>	</a:t>
            </a:r>
          </a:p>
        </p:txBody>
      </p:sp>
      <p:sp>
        <p:nvSpPr>
          <p:cNvPr id="3" name="Text Placeholder 2">
            <a:extLst>
              <a:ext uri="{FF2B5EF4-FFF2-40B4-BE49-F238E27FC236}">
                <a16:creationId xmlns:a16="http://schemas.microsoft.com/office/drawing/2014/main" id="{272E762B-E8E8-04FB-057E-72E537BD70B2}"/>
              </a:ext>
            </a:extLst>
          </p:cNvPr>
          <p:cNvSpPr>
            <a:spLocks noGrp="1"/>
          </p:cNvSpPr>
          <p:nvPr>
            <p:ph idx="1"/>
          </p:nvPr>
        </p:nvSpPr>
        <p:spPr>
          <a:xfrm>
            <a:off x="524929" y="3288485"/>
            <a:ext cx="12964298" cy="8681010"/>
          </a:xfrm>
        </p:spPr>
        <p:txBody>
          <a:bodyPr>
            <a:normAutofit/>
          </a:bodyPr>
          <a:lstStyle/>
          <a:p>
            <a:pPr marL="914400" indent="-914400">
              <a:buFont typeface="Arial" panose="020B0604020202020204" pitchFamily="34" charset="0"/>
              <a:buChar char="•"/>
            </a:pPr>
            <a:r>
              <a:rPr lang="en-GB" sz="5000" dirty="0">
                <a:solidFill>
                  <a:schemeClr val="bg1">
                    <a:lumMod val="50000"/>
                  </a:schemeClr>
                </a:solidFill>
              </a:rPr>
              <a:t>The cornea is the most fragile external structure of the body. </a:t>
            </a:r>
          </a:p>
          <a:p>
            <a:pPr marL="914400" indent="-914400">
              <a:buFont typeface="Arial" panose="020B0604020202020204" pitchFamily="34" charset="0"/>
              <a:buChar char="•"/>
            </a:pPr>
            <a:r>
              <a:rPr lang="en-GB" sz="5000" dirty="0">
                <a:solidFill>
                  <a:schemeClr val="bg1">
                    <a:lumMod val="50000"/>
                  </a:schemeClr>
                </a:solidFill>
              </a:rPr>
              <a:t>Healthy eyelid contains a lamellar structure with fine skin with conjunctiva on the inner surface.</a:t>
            </a:r>
          </a:p>
          <a:p>
            <a:pPr marL="914400" indent="-914400">
              <a:buFont typeface="Arial" panose="020B0604020202020204" pitchFamily="34" charset="0"/>
              <a:buChar char="•"/>
            </a:pPr>
            <a:r>
              <a:rPr lang="en-GB" sz="5000" dirty="0">
                <a:solidFill>
                  <a:schemeClr val="bg1">
                    <a:lumMod val="50000"/>
                  </a:schemeClr>
                </a:solidFill>
              </a:rPr>
              <a:t>Tear film forms a highly important layer between eyelid and surface of eye. </a:t>
            </a:r>
          </a:p>
          <a:p>
            <a:pPr marL="571500" indent="-571500">
              <a:buFontTx/>
              <a:buChar char="-"/>
            </a:pPr>
            <a:endParaRPr lang="en-GB" sz="5000" dirty="0">
              <a:solidFill>
                <a:schemeClr val="bg1">
                  <a:lumMod val="50000"/>
                </a:schemeClr>
              </a:solidFill>
            </a:endParaRPr>
          </a:p>
        </p:txBody>
      </p:sp>
      <p:sp>
        <p:nvSpPr>
          <p:cNvPr id="4" name="Text Placeholder 3">
            <a:extLst>
              <a:ext uri="{FF2B5EF4-FFF2-40B4-BE49-F238E27FC236}">
                <a16:creationId xmlns:a16="http://schemas.microsoft.com/office/drawing/2014/main" id="{2DA6DB82-E9D9-71B0-E316-88550ACF4C83}"/>
              </a:ext>
            </a:extLst>
          </p:cNvPr>
          <p:cNvSpPr>
            <a:spLocks noGrp="1"/>
          </p:cNvSpPr>
          <p:nvPr>
            <p:ph type="body" sz="quarter" idx="4294967295"/>
          </p:nvPr>
        </p:nvSpPr>
        <p:spPr>
          <a:xfrm>
            <a:off x="14755983" y="10515119"/>
            <a:ext cx="6723914" cy="765174"/>
          </a:xfrm>
          <a:solidFill>
            <a:schemeClr val="bg1"/>
          </a:solidFill>
        </p:spPr>
        <p:txBody>
          <a:bodyPr>
            <a:normAutofit/>
          </a:bodyPr>
          <a:lstStyle/>
          <a:p>
            <a:pPr marL="0" indent="0">
              <a:buNone/>
            </a:pPr>
            <a:r>
              <a:rPr lang="en-GB" sz="3200" dirty="0">
                <a:solidFill>
                  <a:schemeClr val="tx1"/>
                </a:solidFill>
                <a:latin typeface="Helvetica Neue" panose="02000503000000020004"/>
              </a:rPr>
              <a:t>Eyelids protecting corneal surface</a:t>
            </a:r>
          </a:p>
        </p:txBody>
      </p:sp>
      <p:sp>
        <p:nvSpPr>
          <p:cNvPr id="6" name="TextBox 5">
            <a:extLst>
              <a:ext uri="{FF2B5EF4-FFF2-40B4-BE49-F238E27FC236}">
                <a16:creationId xmlns:a16="http://schemas.microsoft.com/office/drawing/2014/main" id="{72D506BB-2053-A0E1-FF0D-BEA124D10441}"/>
              </a:ext>
            </a:extLst>
          </p:cNvPr>
          <p:cNvSpPr txBox="1"/>
          <p:nvPr/>
        </p:nvSpPr>
        <p:spPr>
          <a:xfrm>
            <a:off x="358441" y="12343841"/>
            <a:ext cx="22301142"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defTabSz="914400" hangingPunct="1">
              <a:lnSpc>
                <a:spcPct val="100000"/>
              </a:lnSpc>
            </a:pPr>
            <a:r>
              <a:rPr lang="en-GB" sz="1800" kern="1200" dirty="0">
                <a:solidFill>
                  <a:prstClr val="white">
                    <a:lumMod val="50000"/>
                  </a:prstClr>
                </a:solidFill>
                <a:latin typeface="Corbel" panose="020B0503020204020204"/>
                <a:ea typeface="+mn-ea"/>
                <a:cs typeface="+mn-cs"/>
              </a:rPr>
              <a:t>1. Benitez-del-Castillo, J.M., 2012. How to promote and preserve eyelid health. </a:t>
            </a:r>
            <a:r>
              <a:rPr lang="en-GB" sz="1800" i="1" kern="1200" dirty="0">
                <a:solidFill>
                  <a:prstClr val="white">
                    <a:lumMod val="50000"/>
                  </a:prstClr>
                </a:solidFill>
                <a:latin typeface="Corbel" panose="020B0503020204020204"/>
                <a:ea typeface="+mn-ea"/>
                <a:cs typeface="+mn-cs"/>
              </a:rPr>
              <a:t>Clinical Ophthalmology</a:t>
            </a:r>
            <a:r>
              <a:rPr lang="en-GB" sz="1800" kern="1200" dirty="0">
                <a:solidFill>
                  <a:prstClr val="white">
                    <a:lumMod val="50000"/>
                  </a:prstClr>
                </a:solidFill>
                <a:latin typeface="Corbel" panose="020B0503020204020204"/>
                <a:ea typeface="+mn-ea"/>
                <a:cs typeface="+mn-cs"/>
              </a:rPr>
              <a:t>, pp.1689-1698.</a:t>
            </a:r>
          </a:p>
        </p:txBody>
      </p:sp>
      <p:pic>
        <p:nvPicPr>
          <p:cNvPr id="8" name="Picture 7">
            <a:extLst>
              <a:ext uri="{FF2B5EF4-FFF2-40B4-BE49-F238E27FC236}">
                <a16:creationId xmlns:a16="http://schemas.microsoft.com/office/drawing/2014/main" id="{47E2FAD3-D74D-BDE3-3615-3C1BAE6778A2}"/>
              </a:ext>
            </a:extLst>
          </p:cNvPr>
          <p:cNvPicPr>
            <a:picLocks noChangeAspect="1"/>
          </p:cNvPicPr>
          <p:nvPr/>
        </p:nvPicPr>
        <p:blipFill rotWithShape="1">
          <a:blip r:embed="rId3"/>
          <a:srcRect l="1" r="-268" b="8987"/>
          <a:stretch/>
        </p:blipFill>
        <p:spPr>
          <a:xfrm>
            <a:off x="15137502" y="3051715"/>
            <a:ext cx="6180184" cy="7196714"/>
          </a:xfrm>
          <a:prstGeom prst="rect">
            <a:avLst/>
          </a:prstGeom>
        </p:spPr>
      </p:pic>
    </p:spTree>
    <p:extLst>
      <p:ext uri="{BB962C8B-B14F-4D97-AF65-F5344CB8AC3E}">
        <p14:creationId xmlns:p14="http://schemas.microsoft.com/office/powerpoint/2010/main" val="279739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A15DD-011A-FD36-52AD-4045E08B7CEB}"/>
              </a:ext>
            </a:extLst>
          </p:cNvPr>
          <p:cNvSpPr>
            <a:spLocks noGrp="1"/>
          </p:cNvSpPr>
          <p:nvPr>
            <p:ph type="title"/>
          </p:nvPr>
        </p:nvSpPr>
        <p:spPr/>
        <p:txBody>
          <a:bodyPr>
            <a:normAutofit/>
          </a:bodyPr>
          <a:lstStyle/>
          <a:p>
            <a:r>
              <a:rPr lang="en-GB" sz="8000" dirty="0"/>
              <a:t>What’s behind the lids? The tear </a:t>
            </a:r>
            <a:r>
              <a:rPr lang="en-GB" sz="8000" dirty="0">
                <a:latin typeface="+mn-lt"/>
              </a:rPr>
              <a:t>film</a:t>
            </a:r>
            <a:r>
              <a:rPr lang="en-GB" sz="8000" baseline="30000" dirty="0">
                <a:latin typeface="+mn-lt"/>
              </a:rPr>
              <a:t>1,2</a:t>
            </a:r>
          </a:p>
        </p:txBody>
      </p:sp>
      <p:sp>
        <p:nvSpPr>
          <p:cNvPr id="3" name="Text Placeholder 2">
            <a:extLst>
              <a:ext uri="{FF2B5EF4-FFF2-40B4-BE49-F238E27FC236}">
                <a16:creationId xmlns:a16="http://schemas.microsoft.com/office/drawing/2014/main" id="{5C71BDBA-ED8D-FBA4-4F89-226E149B1FB4}"/>
              </a:ext>
            </a:extLst>
          </p:cNvPr>
          <p:cNvSpPr>
            <a:spLocks noGrp="1"/>
          </p:cNvSpPr>
          <p:nvPr>
            <p:ph idx="1"/>
          </p:nvPr>
        </p:nvSpPr>
        <p:spPr>
          <a:xfrm>
            <a:off x="524928" y="3288485"/>
            <a:ext cx="11562420" cy="8681010"/>
          </a:xfrm>
        </p:spPr>
        <p:txBody>
          <a:bodyPr>
            <a:normAutofit/>
          </a:bodyPr>
          <a:lstStyle/>
          <a:p>
            <a:r>
              <a:rPr lang="en-GB" sz="4800" dirty="0">
                <a:solidFill>
                  <a:schemeClr val="bg1">
                    <a:lumMod val="50000"/>
                  </a:schemeClr>
                </a:solidFill>
                <a:cs typeface="Helvetica" panose="020B0604020202020204" pitchFamily="34" charset="0"/>
              </a:rPr>
              <a:t>Older research suggests a three distinct layer tear film: lipid layer, aqueous layer, mucin layer. </a:t>
            </a:r>
          </a:p>
          <a:p>
            <a:pPr marL="0" indent="0">
              <a:buNone/>
            </a:pPr>
            <a:endParaRPr lang="en-GB" sz="4800" dirty="0">
              <a:solidFill>
                <a:schemeClr val="bg1">
                  <a:lumMod val="50000"/>
                </a:schemeClr>
              </a:solidFill>
              <a:cs typeface="Helvetica" panose="020B0604020202020204" pitchFamily="34" charset="0"/>
            </a:endParaRPr>
          </a:p>
          <a:p>
            <a:r>
              <a:rPr lang="en-GB" sz="4800" dirty="0">
                <a:solidFill>
                  <a:schemeClr val="bg1">
                    <a:lumMod val="50000"/>
                  </a:schemeClr>
                </a:solidFill>
                <a:cs typeface="Helvetica" panose="020B0604020202020204" pitchFamily="34" charset="0"/>
              </a:rPr>
              <a:t>New research now suggest two layers - the lipid layer overlying the mucoaqueous layer. </a:t>
            </a:r>
          </a:p>
          <a:p>
            <a:pPr marL="571500" indent="-571500">
              <a:buFont typeface="Wingdings" panose="05000000000000000000" pitchFamily="2" charset="2"/>
              <a:buChar char="§"/>
            </a:pPr>
            <a:endParaRPr lang="en-GB" sz="4800" dirty="0">
              <a:solidFill>
                <a:schemeClr val="bg1">
                  <a:lumMod val="50000"/>
                </a:schemeClr>
              </a:solidFill>
            </a:endParaRPr>
          </a:p>
          <a:p>
            <a:endParaRPr lang="en-GB" sz="4800" dirty="0">
              <a:solidFill>
                <a:schemeClr val="bg1">
                  <a:lumMod val="50000"/>
                </a:schemeClr>
              </a:solidFill>
            </a:endParaRPr>
          </a:p>
        </p:txBody>
      </p:sp>
      <p:pic>
        <p:nvPicPr>
          <p:cNvPr id="8" name="Picture 2" descr="eyes blinking GIF">
            <a:extLst>
              <a:ext uri="{FF2B5EF4-FFF2-40B4-BE49-F238E27FC236}">
                <a16:creationId xmlns:a16="http://schemas.microsoft.com/office/drawing/2014/main" id="{DAB25172-B045-36B4-1221-CB1C2149382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966269" y="2939827"/>
            <a:ext cx="5664918" cy="3512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742925E-5C3D-8DFF-5CC8-C07AE20A24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7796" y="6563039"/>
            <a:ext cx="8827876" cy="46268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4A9169F-C45C-3810-34B8-9C3E1D0BD7DA}"/>
              </a:ext>
            </a:extLst>
          </p:cNvPr>
          <p:cNvSpPr txBox="1"/>
          <p:nvPr/>
        </p:nvSpPr>
        <p:spPr>
          <a:xfrm>
            <a:off x="15061183" y="11279656"/>
            <a:ext cx="8860682"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defTabSz="914400" hangingPunct="1">
              <a:lnSpc>
                <a:spcPct val="100000"/>
              </a:lnSpc>
            </a:pPr>
            <a:r>
              <a:rPr lang="en-GB" sz="1800" kern="1200" dirty="0">
                <a:solidFill>
                  <a:srgbClr val="222222"/>
                </a:solidFill>
                <a:latin typeface="Arial" panose="020B0604020202020204" pitchFamily="34" charset="0"/>
                <a:ea typeface="+mn-ea"/>
                <a:cs typeface="+mn-cs"/>
              </a:rPr>
              <a:t>Adapted from </a:t>
            </a:r>
            <a:r>
              <a:rPr lang="en-GB" sz="1800" kern="1200" dirty="0" err="1">
                <a:solidFill>
                  <a:srgbClr val="222222"/>
                </a:solidFill>
                <a:latin typeface="Arial" panose="020B0604020202020204" pitchFamily="34" charset="0"/>
                <a:ea typeface="+mn-ea"/>
                <a:cs typeface="+mn-cs"/>
              </a:rPr>
              <a:t>Magno</a:t>
            </a:r>
            <a:r>
              <a:rPr lang="en-GB" sz="1800" kern="1200" dirty="0">
                <a:solidFill>
                  <a:srgbClr val="222222"/>
                </a:solidFill>
                <a:latin typeface="Arial" panose="020B0604020202020204" pitchFamily="34" charset="0"/>
                <a:ea typeface="+mn-ea"/>
                <a:cs typeface="+mn-cs"/>
              </a:rPr>
              <a:t> et al., 2022</a:t>
            </a:r>
            <a:r>
              <a:rPr lang="en-GB" sz="1800" kern="1200" baseline="30000" dirty="0">
                <a:solidFill>
                  <a:srgbClr val="222222"/>
                </a:solidFill>
                <a:latin typeface="Arial" panose="020B0604020202020204" pitchFamily="34" charset="0"/>
                <a:ea typeface="+mn-ea"/>
                <a:cs typeface="+mn-cs"/>
              </a:rPr>
              <a:t>2</a:t>
            </a:r>
          </a:p>
        </p:txBody>
      </p:sp>
      <p:sp>
        <p:nvSpPr>
          <p:cNvPr id="7" name="TextBox 6">
            <a:extLst>
              <a:ext uri="{FF2B5EF4-FFF2-40B4-BE49-F238E27FC236}">
                <a16:creationId xmlns:a16="http://schemas.microsoft.com/office/drawing/2014/main" id="{7BBBA89A-9F63-A6EE-7DE5-5428A08AB750}"/>
              </a:ext>
            </a:extLst>
          </p:cNvPr>
          <p:cNvSpPr txBox="1"/>
          <p:nvPr/>
        </p:nvSpPr>
        <p:spPr>
          <a:xfrm>
            <a:off x="183492" y="12059283"/>
            <a:ext cx="23807712" cy="1138773"/>
          </a:xfrm>
          <a:prstGeom prst="rect">
            <a:avLst/>
          </a:prstGeom>
          <a:noFill/>
        </p:spPr>
        <p:txBody>
          <a:bodyPr wrap="square">
            <a:spAutoFit/>
          </a:bodyPr>
          <a:lstStyle/>
          <a:p>
            <a:pPr defTabSz="914400" hangingPunct="1">
              <a:lnSpc>
                <a:spcPct val="100000"/>
              </a:lnSpc>
            </a:pPr>
            <a:r>
              <a:rPr lang="en-GB" sz="1800" kern="1200" dirty="0">
                <a:solidFill>
                  <a:prstClr val="white">
                    <a:lumMod val="50000"/>
                  </a:prstClr>
                </a:solidFill>
                <a:latin typeface="+mn-lt"/>
                <a:ea typeface="+mn-ea"/>
                <a:cs typeface="+mn-cs"/>
              </a:rPr>
              <a:t>1. Nelson JD, Craig JP, EK </a:t>
            </a:r>
            <a:r>
              <a:rPr lang="en-GB" sz="1800" kern="1200" dirty="0" err="1">
                <a:solidFill>
                  <a:prstClr val="white">
                    <a:lumMod val="50000"/>
                  </a:prstClr>
                </a:solidFill>
                <a:latin typeface="+mn-lt"/>
                <a:ea typeface="+mn-ea"/>
                <a:cs typeface="+mn-cs"/>
              </a:rPr>
              <a:t>Akpek</a:t>
            </a:r>
            <a:r>
              <a:rPr lang="en-GB" sz="1800" kern="1200" dirty="0">
                <a:solidFill>
                  <a:prstClr val="white">
                    <a:lumMod val="50000"/>
                  </a:prstClr>
                </a:solidFill>
                <a:latin typeface="+mn-lt"/>
                <a:ea typeface="+mn-ea"/>
                <a:cs typeface="+mn-cs"/>
              </a:rPr>
              <a:t>, et al. TFOS DEWS II introduction. </a:t>
            </a:r>
            <a:r>
              <a:rPr lang="en-GB" sz="1800" i="1" kern="1200" dirty="0" err="1">
                <a:solidFill>
                  <a:prstClr val="white">
                    <a:lumMod val="50000"/>
                  </a:prstClr>
                </a:solidFill>
                <a:latin typeface="+mn-lt"/>
                <a:ea typeface="+mn-ea"/>
                <a:cs typeface="+mn-cs"/>
              </a:rPr>
              <a:t>Ocul</a:t>
            </a:r>
            <a:r>
              <a:rPr lang="en-GB" sz="1800" i="1" kern="1200" dirty="0">
                <a:solidFill>
                  <a:prstClr val="white">
                    <a:lumMod val="50000"/>
                  </a:prstClr>
                </a:solidFill>
                <a:latin typeface="+mn-lt"/>
                <a:ea typeface="+mn-ea"/>
                <a:cs typeface="+mn-cs"/>
              </a:rPr>
              <a:t> Surf</a:t>
            </a:r>
            <a:r>
              <a:rPr lang="en-GB" sz="1800" kern="1200" dirty="0">
                <a:solidFill>
                  <a:prstClr val="white">
                    <a:lumMod val="50000"/>
                  </a:prstClr>
                </a:solidFill>
                <a:latin typeface="+mn-lt"/>
                <a:ea typeface="+mn-ea"/>
                <a:cs typeface="+mn-cs"/>
              </a:rPr>
              <a:t>. 2017;15(3):269-75. 2. </a:t>
            </a:r>
            <a:r>
              <a:rPr lang="en-GB" sz="1800" kern="1200" dirty="0" err="1">
                <a:solidFill>
                  <a:prstClr val="white">
                    <a:lumMod val="50000"/>
                  </a:prstClr>
                </a:solidFill>
                <a:latin typeface="+mn-lt"/>
                <a:ea typeface="+mn-ea"/>
                <a:cs typeface="+mn-cs"/>
              </a:rPr>
              <a:t>Magno</a:t>
            </a:r>
            <a:r>
              <a:rPr lang="en-GB" sz="1800" kern="1200" dirty="0">
                <a:solidFill>
                  <a:prstClr val="white">
                    <a:lumMod val="50000"/>
                  </a:prstClr>
                </a:solidFill>
                <a:latin typeface="+mn-lt"/>
                <a:ea typeface="+mn-ea"/>
                <a:cs typeface="+mn-cs"/>
              </a:rPr>
              <a:t>, M.S., Olafsson, J., </a:t>
            </a:r>
            <a:r>
              <a:rPr lang="en-GB" sz="1800" kern="1200" dirty="0" err="1">
                <a:solidFill>
                  <a:prstClr val="white">
                    <a:lumMod val="50000"/>
                  </a:prstClr>
                </a:solidFill>
                <a:latin typeface="+mn-lt"/>
                <a:ea typeface="+mn-ea"/>
                <a:cs typeface="+mn-cs"/>
              </a:rPr>
              <a:t>Beining</a:t>
            </a:r>
            <a:r>
              <a:rPr lang="en-GB" sz="1800" kern="1200" dirty="0">
                <a:solidFill>
                  <a:prstClr val="white">
                    <a:lumMod val="50000"/>
                  </a:prstClr>
                </a:solidFill>
                <a:latin typeface="+mn-lt"/>
                <a:ea typeface="+mn-ea"/>
                <a:cs typeface="+mn-cs"/>
              </a:rPr>
              <a:t>, M., </a:t>
            </a:r>
            <a:r>
              <a:rPr lang="en-GB" sz="1800" kern="1200" dirty="0" err="1">
                <a:solidFill>
                  <a:prstClr val="white">
                    <a:lumMod val="50000"/>
                  </a:prstClr>
                </a:solidFill>
                <a:latin typeface="+mn-lt"/>
                <a:ea typeface="+mn-ea"/>
                <a:cs typeface="+mn-cs"/>
              </a:rPr>
              <a:t>Moschowits</a:t>
            </a:r>
            <a:r>
              <a:rPr lang="en-GB" sz="1800" kern="1200" dirty="0">
                <a:solidFill>
                  <a:prstClr val="white">
                    <a:lumMod val="50000"/>
                  </a:prstClr>
                </a:solidFill>
                <a:latin typeface="+mn-lt"/>
                <a:ea typeface="+mn-ea"/>
                <a:cs typeface="+mn-cs"/>
              </a:rPr>
              <a:t>, E., </a:t>
            </a:r>
            <a:r>
              <a:rPr lang="en-GB" sz="1800" kern="1200" dirty="0" err="1">
                <a:solidFill>
                  <a:prstClr val="white">
                    <a:lumMod val="50000"/>
                  </a:prstClr>
                </a:solidFill>
                <a:latin typeface="+mn-lt"/>
                <a:ea typeface="+mn-ea"/>
                <a:cs typeface="+mn-cs"/>
              </a:rPr>
              <a:t>Lagali</a:t>
            </a:r>
            <a:r>
              <a:rPr lang="en-GB" sz="1800" kern="1200" dirty="0">
                <a:solidFill>
                  <a:prstClr val="white">
                    <a:lumMod val="50000"/>
                  </a:prstClr>
                </a:solidFill>
                <a:latin typeface="+mn-lt"/>
                <a:ea typeface="+mn-ea"/>
                <a:cs typeface="+mn-cs"/>
              </a:rPr>
              <a:t>, N., Wolffsohn, J.S., Craig, J.P., </a:t>
            </a:r>
            <a:r>
              <a:rPr lang="en-GB" sz="1800" kern="1200" dirty="0" err="1">
                <a:solidFill>
                  <a:prstClr val="white">
                    <a:lumMod val="50000"/>
                  </a:prstClr>
                </a:solidFill>
                <a:latin typeface="+mn-lt"/>
                <a:ea typeface="+mn-ea"/>
                <a:cs typeface="+mn-cs"/>
              </a:rPr>
              <a:t>Vehof</a:t>
            </a:r>
            <a:r>
              <a:rPr lang="en-GB" sz="1800" kern="1200" dirty="0">
                <a:solidFill>
                  <a:prstClr val="white">
                    <a:lumMod val="50000"/>
                  </a:prstClr>
                </a:solidFill>
                <a:latin typeface="+mn-lt"/>
                <a:ea typeface="+mn-ea"/>
                <a:cs typeface="+mn-cs"/>
              </a:rPr>
              <a:t>, J., </a:t>
            </a:r>
            <a:r>
              <a:rPr lang="en-GB" sz="1800" kern="1200" dirty="0" err="1">
                <a:solidFill>
                  <a:prstClr val="white">
                    <a:lumMod val="50000"/>
                  </a:prstClr>
                </a:solidFill>
                <a:latin typeface="+mn-lt"/>
                <a:ea typeface="+mn-ea"/>
                <a:cs typeface="+mn-cs"/>
              </a:rPr>
              <a:t>Dartt</a:t>
            </a:r>
            <a:r>
              <a:rPr lang="en-GB" sz="1800" kern="1200" dirty="0">
                <a:solidFill>
                  <a:prstClr val="white">
                    <a:lumMod val="50000"/>
                  </a:prstClr>
                </a:solidFill>
                <a:latin typeface="+mn-lt"/>
                <a:ea typeface="+mn-ea"/>
                <a:cs typeface="+mn-cs"/>
              </a:rPr>
              <a:t>, D.A. and </a:t>
            </a:r>
            <a:r>
              <a:rPr lang="en-GB" sz="1800" kern="1200" dirty="0" err="1">
                <a:solidFill>
                  <a:prstClr val="white">
                    <a:lumMod val="50000"/>
                  </a:prstClr>
                </a:solidFill>
                <a:latin typeface="+mn-lt"/>
                <a:ea typeface="+mn-ea"/>
                <a:cs typeface="+mn-cs"/>
              </a:rPr>
              <a:t>Utheim</a:t>
            </a:r>
            <a:r>
              <a:rPr lang="en-GB" sz="1800" kern="1200" dirty="0">
                <a:solidFill>
                  <a:prstClr val="white">
                    <a:lumMod val="50000"/>
                  </a:prstClr>
                </a:solidFill>
                <a:latin typeface="+mn-lt"/>
                <a:ea typeface="+mn-ea"/>
                <a:cs typeface="+mn-cs"/>
              </a:rPr>
              <a:t>, T.P., 2022. Hot towels: The bedrock of Meibomian gland dysfunction treatment–A review. </a:t>
            </a:r>
            <a:r>
              <a:rPr lang="en-GB" sz="1800" i="1" kern="1200" dirty="0">
                <a:solidFill>
                  <a:prstClr val="white">
                    <a:lumMod val="50000"/>
                  </a:prstClr>
                </a:solidFill>
                <a:latin typeface="+mn-lt"/>
                <a:ea typeface="+mn-ea"/>
                <a:cs typeface="+mn-cs"/>
              </a:rPr>
              <a:t>Contact Lens and Anterior Eye</a:t>
            </a:r>
            <a:r>
              <a:rPr lang="en-GB" sz="1800" kern="1200" dirty="0">
                <a:solidFill>
                  <a:prstClr val="white">
                    <a:lumMod val="50000"/>
                  </a:prstClr>
                </a:solidFill>
                <a:latin typeface="+mn-lt"/>
                <a:ea typeface="+mn-ea"/>
                <a:cs typeface="+mn-cs"/>
              </a:rPr>
              <a:t>, p.101775.</a:t>
            </a:r>
          </a:p>
          <a:p>
            <a:pPr defTabSz="914400" hangingPunct="1">
              <a:lnSpc>
                <a:spcPct val="100000"/>
              </a:lnSpc>
            </a:pPr>
            <a:endParaRPr lang="en-GB" sz="3200" b="1" kern="1200" dirty="0">
              <a:solidFill>
                <a:prstClr val="white">
                  <a:lumMod val="50000"/>
                </a:prstClr>
              </a:solidFill>
              <a:latin typeface="+mn-lt"/>
              <a:ea typeface="+mn-ea"/>
              <a:cs typeface="+mn-cs"/>
            </a:endParaRPr>
          </a:p>
        </p:txBody>
      </p:sp>
    </p:spTree>
    <p:extLst>
      <p:ext uri="{BB962C8B-B14F-4D97-AF65-F5344CB8AC3E}">
        <p14:creationId xmlns:p14="http://schemas.microsoft.com/office/powerpoint/2010/main" val="177381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7D56-5A81-CEEC-635A-D97FC9A1882D}"/>
              </a:ext>
            </a:extLst>
          </p:cNvPr>
          <p:cNvSpPr>
            <a:spLocks noGrp="1"/>
          </p:cNvSpPr>
          <p:nvPr>
            <p:ph type="title"/>
          </p:nvPr>
        </p:nvSpPr>
        <p:spPr/>
        <p:txBody>
          <a:bodyPr>
            <a:normAutofit/>
          </a:bodyPr>
          <a:lstStyle/>
          <a:p>
            <a:r>
              <a:rPr lang="en-GB" sz="8000" dirty="0"/>
              <a:t>What is the function of the tear film?¹</a:t>
            </a:r>
          </a:p>
        </p:txBody>
      </p:sp>
      <p:sp>
        <p:nvSpPr>
          <p:cNvPr id="3" name="Text Placeholder 2">
            <a:extLst>
              <a:ext uri="{FF2B5EF4-FFF2-40B4-BE49-F238E27FC236}">
                <a16:creationId xmlns:a16="http://schemas.microsoft.com/office/drawing/2014/main" id="{E6407361-3699-6F4D-B0B6-75D44D99EDE1}"/>
              </a:ext>
            </a:extLst>
          </p:cNvPr>
          <p:cNvSpPr>
            <a:spLocks noGrp="1"/>
          </p:cNvSpPr>
          <p:nvPr>
            <p:ph idx="1"/>
          </p:nvPr>
        </p:nvSpPr>
        <p:spPr>
          <a:xfrm>
            <a:off x="524929" y="3288485"/>
            <a:ext cx="14286342" cy="8681010"/>
          </a:xfrm>
        </p:spPr>
        <p:txBody>
          <a:bodyPr>
            <a:normAutofit/>
          </a:bodyPr>
          <a:lstStyle/>
          <a:p>
            <a:pPr marL="742950" indent="-742950">
              <a:buAutoNum type="arabicPeriod"/>
            </a:pPr>
            <a:r>
              <a:rPr lang="en-GB" dirty="0">
                <a:solidFill>
                  <a:schemeClr val="bg1">
                    <a:lumMod val="50000"/>
                  </a:schemeClr>
                </a:solidFill>
              </a:rPr>
              <a:t>Smooth surface for refraction of light</a:t>
            </a:r>
          </a:p>
          <a:p>
            <a:pPr marL="742950" indent="-742950">
              <a:buAutoNum type="arabicPeriod"/>
            </a:pPr>
            <a:r>
              <a:rPr lang="en-GB" dirty="0">
                <a:solidFill>
                  <a:schemeClr val="bg1">
                    <a:lumMod val="50000"/>
                  </a:schemeClr>
                </a:solidFill>
              </a:rPr>
              <a:t>Lubrication of the ocular surface</a:t>
            </a:r>
          </a:p>
          <a:p>
            <a:pPr marL="742950" indent="-742950">
              <a:buAutoNum type="arabicPeriod"/>
            </a:pPr>
            <a:r>
              <a:rPr lang="en-GB" dirty="0">
                <a:solidFill>
                  <a:schemeClr val="bg1">
                    <a:lumMod val="50000"/>
                  </a:schemeClr>
                </a:solidFill>
              </a:rPr>
              <a:t>Supplying the avascular cornea with nutrients</a:t>
            </a:r>
          </a:p>
          <a:p>
            <a:pPr marL="742950" indent="-742950">
              <a:buAutoNum type="arabicPeriod"/>
            </a:pPr>
            <a:r>
              <a:rPr lang="en-GB" dirty="0">
                <a:solidFill>
                  <a:schemeClr val="bg1">
                    <a:lumMod val="50000"/>
                  </a:schemeClr>
                </a:solidFill>
              </a:rPr>
              <a:t>Removing foreign materials from the cornea and conjunctiva</a:t>
            </a:r>
          </a:p>
          <a:p>
            <a:pPr marL="742950" indent="-742950">
              <a:buAutoNum type="arabicPeriod"/>
            </a:pPr>
            <a:r>
              <a:rPr lang="en-GB" dirty="0">
                <a:solidFill>
                  <a:schemeClr val="bg1">
                    <a:lumMod val="50000"/>
                  </a:schemeClr>
                </a:solidFill>
              </a:rPr>
              <a:t>Protecting the eye from pathogens</a:t>
            </a:r>
          </a:p>
        </p:txBody>
      </p:sp>
      <p:sp>
        <p:nvSpPr>
          <p:cNvPr id="5" name="TextBox 4">
            <a:extLst>
              <a:ext uri="{FF2B5EF4-FFF2-40B4-BE49-F238E27FC236}">
                <a16:creationId xmlns:a16="http://schemas.microsoft.com/office/drawing/2014/main" id="{464FA319-A03B-91D1-BA7A-CD3EC0E21D33}"/>
              </a:ext>
            </a:extLst>
          </p:cNvPr>
          <p:cNvSpPr txBox="1"/>
          <p:nvPr/>
        </p:nvSpPr>
        <p:spPr>
          <a:xfrm>
            <a:off x="339168" y="12466952"/>
            <a:ext cx="24845352" cy="369332"/>
          </a:xfrm>
          <a:prstGeom prst="rect">
            <a:avLst/>
          </a:prstGeom>
          <a:noFill/>
        </p:spPr>
        <p:txBody>
          <a:bodyPr wrap="square">
            <a:spAutoFit/>
          </a:bodyPr>
          <a:lstStyle/>
          <a:p>
            <a:pPr marL="914400" indent="-914400" defTabSz="914400" hangingPunct="1">
              <a:lnSpc>
                <a:spcPct val="100000"/>
              </a:lnSpc>
            </a:pPr>
            <a:r>
              <a:rPr lang="en-GB" sz="1800" kern="1200" dirty="0">
                <a:solidFill>
                  <a:srgbClr val="727272"/>
                </a:solidFill>
                <a:latin typeface="+mn-lt"/>
                <a:ea typeface="+mn-ea"/>
                <a:cs typeface="+mn-cs"/>
              </a:rPr>
              <a:t>1. Rojas, B.R., OD (2023) Understanding the tear film. https://www.reviewofcontactlenses.com/article/understanding-the-tear-film</a:t>
            </a:r>
          </a:p>
        </p:txBody>
      </p:sp>
    </p:spTree>
    <p:extLst>
      <p:ext uri="{BB962C8B-B14F-4D97-AF65-F5344CB8AC3E}">
        <p14:creationId xmlns:p14="http://schemas.microsoft.com/office/powerpoint/2010/main" val="294718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F22E-FCFD-1795-4D49-B13ABE785563}"/>
              </a:ext>
            </a:extLst>
          </p:cNvPr>
          <p:cNvSpPr>
            <a:spLocks noGrp="1"/>
          </p:cNvSpPr>
          <p:nvPr>
            <p:ph type="title"/>
          </p:nvPr>
        </p:nvSpPr>
        <p:spPr/>
        <p:txBody>
          <a:bodyPr>
            <a:normAutofit fontScale="90000"/>
          </a:bodyPr>
          <a:lstStyle/>
          <a:p>
            <a:r>
              <a:rPr lang="en-GB" sz="8000" dirty="0"/>
              <a:t>Meibomian Gland Dysfunction (MGD) – what is it?</a:t>
            </a:r>
            <a:r>
              <a:rPr lang="en-GB" sz="8000" baseline="30000" dirty="0"/>
              <a:t>1</a:t>
            </a:r>
          </a:p>
        </p:txBody>
      </p:sp>
      <p:sp>
        <p:nvSpPr>
          <p:cNvPr id="3" name="Text Placeholder 2">
            <a:extLst>
              <a:ext uri="{FF2B5EF4-FFF2-40B4-BE49-F238E27FC236}">
                <a16:creationId xmlns:a16="http://schemas.microsoft.com/office/drawing/2014/main" id="{A1CD647F-DB05-0381-5156-EA59B51808DE}"/>
              </a:ext>
            </a:extLst>
          </p:cNvPr>
          <p:cNvSpPr>
            <a:spLocks noGrp="1"/>
          </p:cNvSpPr>
          <p:nvPr>
            <p:ph idx="1"/>
          </p:nvPr>
        </p:nvSpPr>
        <p:spPr>
          <a:xfrm>
            <a:off x="524929" y="3288485"/>
            <a:ext cx="14638034" cy="8681010"/>
          </a:xfrm>
        </p:spPr>
        <p:txBody>
          <a:bodyPr>
            <a:normAutofit/>
          </a:bodyPr>
          <a:lstStyle/>
          <a:p>
            <a:r>
              <a:rPr lang="en-GB" sz="5400" dirty="0"/>
              <a:t>Meibomian glands – large sebaceous glands in tarsal plates of the eyelids.</a:t>
            </a:r>
          </a:p>
          <a:p>
            <a:r>
              <a:rPr lang="en-GB" sz="5400" dirty="0"/>
              <a:t>The glands synthesize and secrete </a:t>
            </a:r>
            <a:r>
              <a:rPr lang="en-GB" sz="5400" b="1" dirty="0"/>
              <a:t>the lipid layer </a:t>
            </a:r>
            <a:r>
              <a:rPr lang="en-GB" sz="5400" dirty="0"/>
              <a:t>of the tear film (meibum) delivered at the upper and lower eyelid margins.</a:t>
            </a:r>
          </a:p>
          <a:p>
            <a:r>
              <a:rPr lang="en-GB" sz="5400" dirty="0"/>
              <a:t>Meibomian glands are densely innervated. </a:t>
            </a:r>
          </a:p>
        </p:txBody>
      </p:sp>
      <p:sp>
        <p:nvSpPr>
          <p:cNvPr id="7" name="TextBox 6">
            <a:extLst>
              <a:ext uri="{FF2B5EF4-FFF2-40B4-BE49-F238E27FC236}">
                <a16:creationId xmlns:a16="http://schemas.microsoft.com/office/drawing/2014/main" id="{52AC0B88-A4E0-60A1-B6FA-A39565842CC3}"/>
              </a:ext>
            </a:extLst>
          </p:cNvPr>
          <p:cNvSpPr txBox="1"/>
          <p:nvPr/>
        </p:nvSpPr>
        <p:spPr>
          <a:xfrm>
            <a:off x="524929" y="12082614"/>
            <a:ext cx="16639924" cy="686470"/>
          </a:xfrm>
          <a:prstGeom prst="rect">
            <a:avLst/>
          </a:prstGeom>
          <a:noFill/>
        </p:spPr>
        <p:txBody>
          <a:bodyPr wrap="square">
            <a:spAutoFit/>
          </a:bodyPr>
          <a:lstStyle/>
          <a:p>
            <a:r>
              <a:rPr lang="en-GB" sz="1800" b="0" i="0" dirty="0">
                <a:solidFill>
                  <a:srgbClr val="727272"/>
                </a:solidFill>
                <a:effectLst/>
                <a:latin typeface="+mn-lt"/>
              </a:rPr>
              <a:t>1. Nichols, K.K., </a:t>
            </a:r>
            <a:r>
              <a:rPr lang="en-GB" sz="1800" b="0" i="0" dirty="0" err="1">
                <a:solidFill>
                  <a:srgbClr val="727272"/>
                </a:solidFill>
                <a:effectLst/>
                <a:latin typeface="+mn-lt"/>
              </a:rPr>
              <a:t>Foulks</a:t>
            </a:r>
            <a:r>
              <a:rPr lang="en-GB" sz="1800" b="0" i="0" dirty="0">
                <a:solidFill>
                  <a:srgbClr val="727272"/>
                </a:solidFill>
                <a:effectLst/>
                <a:latin typeface="+mn-lt"/>
              </a:rPr>
              <a:t>, G.N., </a:t>
            </a:r>
            <a:r>
              <a:rPr lang="en-GB" sz="1800" b="0" i="0" dirty="0" err="1">
                <a:solidFill>
                  <a:srgbClr val="727272"/>
                </a:solidFill>
                <a:effectLst/>
                <a:latin typeface="+mn-lt"/>
              </a:rPr>
              <a:t>Bron</a:t>
            </a:r>
            <a:r>
              <a:rPr lang="en-GB" sz="1800" b="0" i="0" dirty="0">
                <a:solidFill>
                  <a:srgbClr val="727272"/>
                </a:solidFill>
                <a:effectLst/>
                <a:latin typeface="+mn-lt"/>
              </a:rPr>
              <a:t>, A.J., Glasgow, B.J., </a:t>
            </a:r>
            <a:r>
              <a:rPr lang="en-GB" sz="1800" b="0" i="0" dirty="0" err="1">
                <a:solidFill>
                  <a:srgbClr val="727272"/>
                </a:solidFill>
                <a:effectLst/>
                <a:latin typeface="+mn-lt"/>
              </a:rPr>
              <a:t>Dogru</a:t>
            </a:r>
            <a:r>
              <a:rPr lang="en-GB" sz="1800" b="0" i="0" dirty="0">
                <a:solidFill>
                  <a:srgbClr val="727272"/>
                </a:solidFill>
                <a:effectLst/>
                <a:latin typeface="+mn-lt"/>
              </a:rPr>
              <a:t>, M., </a:t>
            </a:r>
            <a:r>
              <a:rPr lang="en-GB" sz="1800" b="0" i="0" dirty="0" err="1">
                <a:solidFill>
                  <a:srgbClr val="727272"/>
                </a:solidFill>
                <a:effectLst/>
                <a:latin typeface="+mn-lt"/>
              </a:rPr>
              <a:t>Tsubota</a:t>
            </a:r>
            <a:r>
              <a:rPr lang="en-GB" sz="1800" b="0" i="0" dirty="0">
                <a:solidFill>
                  <a:srgbClr val="727272"/>
                </a:solidFill>
                <a:effectLst/>
                <a:latin typeface="+mn-lt"/>
              </a:rPr>
              <a:t>, K., </a:t>
            </a:r>
            <a:r>
              <a:rPr lang="en-GB" sz="1800" b="0" i="0" dirty="0" err="1">
                <a:solidFill>
                  <a:srgbClr val="727272"/>
                </a:solidFill>
                <a:effectLst/>
                <a:latin typeface="+mn-lt"/>
              </a:rPr>
              <a:t>Lemp</a:t>
            </a:r>
            <a:r>
              <a:rPr lang="en-GB" sz="1800" b="0" i="0" dirty="0">
                <a:solidFill>
                  <a:srgbClr val="727272"/>
                </a:solidFill>
                <a:effectLst/>
                <a:latin typeface="+mn-lt"/>
              </a:rPr>
              <a:t>, M.A. and Sullivan, D.A., 2011. The international workshop on meibomian gland dysfunction: executive summary. </a:t>
            </a:r>
            <a:r>
              <a:rPr lang="en-GB" sz="1800" b="0" i="1" dirty="0">
                <a:solidFill>
                  <a:srgbClr val="727272"/>
                </a:solidFill>
                <a:effectLst/>
                <a:latin typeface="+mn-lt"/>
              </a:rPr>
              <a:t>Investigative ophthalmology &amp; visual science</a:t>
            </a:r>
            <a:r>
              <a:rPr lang="en-GB" sz="1800" b="0" i="0" dirty="0">
                <a:solidFill>
                  <a:srgbClr val="727272"/>
                </a:solidFill>
                <a:effectLst/>
                <a:latin typeface="+mn-lt"/>
              </a:rPr>
              <a:t>, </a:t>
            </a:r>
            <a:r>
              <a:rPr lang="en-GB" sz="1800" b="0" i="1" dirty="0">
                <a:solidFill>
                  <a:srgbClr val="727272"/>
                </a:solidFill>
                <a:effectLst/>
                <a:latin typeface="+mn-lt"/>
              </a:rPr>
              <a:t>52</a:t>
            </a:r>
            <a:r>
              <a:rPr lang="en-GB" sz="1800" b="0" i="0" dirty="0">
                <a:solidFill>
                  <a:srgbClr val="727272"/>
                </a:solidFill>
                <a:effectLst/>
                <a:latin typeface="+mn-lt"/>
              </a:rPr>
              <a:t>(4), pp.1922-1929.</a:t>
            </a:r>
            <a:endParaRPr lang="en-GB" sz="1800" dirty="0">
              <a:solidFill>
                <a:srgbClr val="727272"/>
              </a:solidFill>
              <a:latin typeface="+mn-lt"/>
            </a:endParaRPr>
          </a:p>
        </p:txBody>
      </p:sp>
      <p:pic>
        <p:nvPicPr>
          <p:cNvPr id="4" name="Picture 2" descr="Meibomian Gland Dysfunction - All About Vision">
            <a:extLst>
              <a:ext uri="{FF2B5EF4-FFF2-40B4-BE49-F238E27FC236}">
                <a16:creationId xmlns:a16="http://schemas.microsoft.com/office/drawing/2014/main" id="{5F17D2E2-0B6A-AEFD-A83B-FBD9C69E1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3377" y="2907271"/>
            <a:ext cx="6719912" cy="35279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DC90422-BA89-5F46-D9C2-CEC50D341416}"/>
              </a:ext>
            </a:extLst>
          </p:cNvPr>
          <p:cNvPicPr>
            <a:picLocks noChangeAspect="1"/>
          </p:cNvPicPr>
          <p:nvPr/>
        </p:nvPicPr>
        <p:blipFill rotWithShape="1">
          <a:blip r:embed="rId4"/>
          <a:srcRect b="26336"/>
          <a:stretch/>
        </p:blipFill>
        <p:spPr>
          <a:xfrm>
            <a:off x="17295859" y="6753001"/>
            <a:ext cx="5014947" cy="4925584"/>
          </a:xfrm>
          <a:prstGeom prst="rect">
            <a:avLst/>
          </a:prstGeom>
        </p:spPr>
      </p:pic>
    </p:spTree>
    <p:extLst>
      <p:ext uri="{BB962C8B-B14F-4D97-AF65-F5344CB8AC3E}">
        <p14:creationId xmlns:p14="http://schemas.microsoft.com/office/powerpoint/2010/main" val="321782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F22E-FCFD-1795-4D49-B13ABE785563}"/>
              </a:ext>
            </a:extLst>
          </p:cNvPr>
          <p:cNvSpPr>
            <a:spLocks noGrp="1"/>
          </p:cNvSpPr>
          <p:nvPr>
            <p:ph type="title"/>
          </p:nvPr>
        </p:nvSpPr>
        <p:spPr/>
        <p:txBody>
          <a:bodyPr>
            <a:normAutofit/>
          </a:bodyPr>
          <a:lstStyle/>
          <a:p>
            <a:r>
              <a:rPr lang="en-GB" sz="8000" dirty="0"/>
              <a:t>MGD – what is it?</a:t>
            </a:r>
            <a:r>
              <a:rPr lang="en-GB" sz="8000" baseline="30000" dirty="0"/>
              <a:t>1</a:t>
            </a:r>
          </a:p>
        </p:txBody>
      </p:sp>
      <p:sp>
        <p:nvSpPr>
          <p:cNvPr id="3" name="Text Placeholder 2">
            <a:extLst>
              <a:ext uri="{FF2B5EF4-FFF2-40B4-BE49-F238E27FC236}">
                <a16:creationId xmlns:a16="http://schemas.microsoft.com/office/drawing/2014/main" id="{A1CD647F-DB05-0381-5156-EA59B51808DE}"/>
              </a:ext>
            </a:extLst>
          </p:cNvPr>
          <p:cNvSpPr>
            <a:spLocks noGrp="1"/>
          </p:cNvSpPr>
          <p:nvPr>
            <p:ph idx="1"/>
          </p:nvPr>
        </p:nvSpPr>
        <p:spPr>
          <a:xfrm>
            <a:off x="524928" y="3288485"/>
            <a:ext cx="17802829" cy="8681010"/>
          </a:xfrm>
        </p:spPr>
        <p:txBody>
          <a:bodyPr>
            <a:normAutofit lnSpcReduction="10000"/>
          </a:bodyPr>
          <a:lstStyle/>
          <a:p>
            <a:pPr marL="0" indent="0">
              <a:buNone/>
            </a:pPr>
            <a:r>
              <a:rPr lang="en-GB" sz="5400" b="0" dirty="0">
                <a:solidFill>
                  <a:srgbClr val="727272"/>
                </a:solidFill>
                <a:effectLst/>
                <a:cs typeface="Helvetica" panose="020B0604020202020204" pitchFamily="34" charset="0"/>
              </a:rPr>
              <a:t>“Meibomian gland dysfunction (MGD) is a chronic, diffuse abnormality of the meibomian glands, commonly characterized by terminal duct obstruction and/or qualitative/quantitative changes in the glandular secretion. It may result in alteration of the tear film, symptoms of eye irritation, clinically apparent inflammation, and ocular surface disease.” </a:t>
            </a:r>
          </a:p>
          <a:p>
            <a:pPr marL="571500" indent="-571500">
              <a:buFontTx/>
              <a:buChar char="-"/>
            </a:pPr>
            <a:endParaRPr lang="en-GB" sz="5400" b="0" i="0" dirty="0">
              <a:solidFill>
                <a:srgbClr val="727272"/>
              </a:solidFill>
              <a:effectLst/>
              <a:cs typeface="Helvetica" panose="020B0604020202020204" pitchFamily="34" charset="0"/>
            </a:endParaRPr>
          </a:p>
          <a:p>
            <a:pPr marL="0" indent="0">
              <a:buClrTx/>
              <a:buNone/>
            </a:pPr>
            <a:r>
              <a:rPr lang="en-GB" sz="5400" dirty="0">
                <a:solidFill>
                  <a:srgbClr val="727272"/>
                </a:solidFill>
                <a:cs typeface="Helvetica" panose="020B0604020202020204" pitchFamily="34" charset="0"/>
              </a:rPr>
              <a:t>Classification of MGD into two major categories:</a:t>
            </a:r>
          </a:p>
          <a:p>
            <a:pPr marL="1314450" lvl="1" indent="-742950">
              <a:buClrTx/>
              <a:buAutoNum type="arabicPeriod"/>
            </a:pPr>
            <a:r>
              <a:rPr lang="en-GB" sz="4800" dirty="0">
                <a:solidFill>
                  <a:srgbClr val="727272"/>
                </a:solidFill>
                <a:cs typeface="Helvetica" panose="020B0604020202020204" pitchFamily="34" charset="0"/>
              </a:rPr>
              <a:t>Low-delivery state of gland secretion</a:t>
            </a:r>
          </a:p>
          <a:p>
            <a:pPr marL="1314450" lvl="1" indent="-742950">
              <a:buClrTx/>
              <a:buAutoNum type="arabicPeriod"/>
            </a:pPr>
            <a:r>
              <a:rPr lang="en-GB" sz="4800" dirty="0">
                <a:solidFill>
                  <a:srgbClr val="727272"/>
                </a:solidFill>
                <a:cs typeface="Helvetica" panose="020B0604020202020204" pitchFamily="34" charset="0"/>
              </a:rPr>
              <a:t>High-delivery state of gland secretion</a:t>
            </a:r>
          </a:p>
          <a:p>
            <a:pPr marL="571500" indent="-571500">
              <a:buFontTx/>
              <a:buChar char="-"/>
            </a:pPr>
            <a:endParaRPr lang="en-GB" sz="5400" dirty="0">
              <a:solidFill>
                <a:srgbClr val="727272"/>
              </a:solidFill>
              <a:cs typeface="Helvetica" panose="020B0604020202020204" pitchFamily="34" charset="0"/>
            </a:endParaRPr>
          </a:p>
        </p:txBody>
      </p:sp>
      <p:sp>
        <p:nvSpPr>
          <p:cNvPr id="7" name="TextBox 6">
            <a:extLst>
              <a:ext uri="{FF2B5EF4-FFF2-40B4-BE49-F238E27FC236}">
                <a16:creationId xmlns:a16="http://schemas.microsoft.com/office/drawing/2014/main" id="{52AC0B88-A4E0-60A1-B6FA-A39565842CC3}"/>
              </a:ext>
            </a:extLst>
          </p:cNvPr>
          <p:cNvSpPr txBox="1"/>
          <p:nvPr/>
        </p:nvSpPr>
        <p:spPr>
          <a:xfrm>
            <a:off x="524929" y="12082614"/>
            <a:ext cx="16639924" cy="686470"/>
          </a:xfrm>
          <a:prstGeom prst="rect">
            <a:avLst/>
          </a:prstGeom>
          <a:noFill/>
        </p:spPr>
        <p:txBody>
          <a:bodyPr wrap="square">
            <a:spAutoFit/>
          </a:bodyPr>
          <a:lstStyle/>
          <a:p>
            <a:r>
              <a:rPr lang="en-GB" sz="1800" b="0" i="0" dirty="0">
                <a:solidFill>
                  <a:srgbClr val="727272"/>
                </a:solidFill>
                <a:effectLst/>
                <a:latin typeface="+mn-lt"/>
              </a:rPr>
              <a:t>1. Nichols, K.K., </a:t>
            </a:r>
            <a:r>
              <a:rPr lang="en-GB" sz="1800" b="0" i="0" dirty="0" err="1">
                <a:solidFill>
                  <a:srgbClr val="727272"/>
                </a:solidFill>
                <a:effectLst/>
                <a:latin typeface="+mn-lt"/>
              </a:rPr>
              <a:t>Foulks</a:t>
            </a:r>
            <a:r>
              <a:rPr lang="en-GB" sz="1800" b="0" i="0" dirty="0">
                <a:solidFill>
                  <a:srgbClr val="727272"/>
                </a:solidFill>
                <a:effectLst/>
                <a:latin typeface="+mn-lt"/>
              </a:rPr>
              <a:t>, G.N., </a:t>
            </a:r>
            <a:r>
              <a:rPr lang="en-GB" sz="1800" b="0" i="0" dirty="0" err="1">
                <a:solidFill>
                  <a:srgbClr val="727272"/>
                </a:solidFill>
                <a:effectLst/>
                <a:latin typeface="+mn-lt"/>
              </a:rPr>
              <a:t>Bron</a:t>
            </a:r>
            <a:r>
              <a:rPr lang="en-GB" sz="1800" b="0" i="0" dirty="0">
                <a:solidFill>
                  <a:srgbClr val="727272"/>
                </a:solidFill>
                <a:effectLst/>
                <a:latin typeface="+mn-lt"/>
              </a:rPr>
              <a:t>, A.J., Glasgow, B.J., </a:t>
            </a:r>
            <a:r>
              <a:rPr lang="en-GB" sz="1800" b="0" i="0" dirty="0" err="1">
                <a:solidFill>
                  <a:srgbClr val="727272"/>
                </a:solidFill>
                <a:effectLst/>
                <a:latin typeface="+mn-lt"/>
              </a:rPr>
              <a:t>Dogru</a:t>
            </a:r>
            <a:r>
              <a:rPr lang="en-GB" sz="1800" b="0" i="0" dirty="0">
                <a:solidFill>
                  <a:srgbClr val="727272"/>
                </a:solidFill>
                <a:effectLst/>
                <a:latin typeface="+mn-lt"/>
              </a:rPr>
              <a:t>, M., </a:t>
            </a:r>
            <a:r>
              <a:rPr lang="en-GB" sz="1800" b="0" i="0" dirty="0" err="1">
                <a:solidFill>
                  <a:srgbClr val="727272"/>
                </a:solidFill>
                <a:effectLst/>
                <a:latin typeface="+mn-lt"/>
              </a:rPr>
              <a:t>Tsubota</a:t>
            </a:r>
            <a:r>
              <a:rPr lang="en-GB" sz="1800" b="0" i="0" dirty="0">
                <a:solidFill>
                  <a:srgbClr val="727272"/>
                </a:solidFill>
                <a:effectLst/>
                <a:latin typeface="+mn-lt"/>
              </a:rPr>
              <a:t>, K., </a:t>
            </a:r>
            <a:r>
              <a:rPr lang="en-GB" sz="1800" b="0" i="0" dirty="0" err="1">
                <a:solidFill>
                  <a:srgbClr val="727272"/>
                </a:solidFill>
                <a:effectLst/>
                <a:latin typeface="+mn-lt"/>
              </a:rPr>
              <a:t>Lemp</a:t>
            </a:r>
            <a:r>
              <a:rPr lang="en-GB" sz="1800" b="0" i="0" dirty="0">
                <a:solidFill>
                  <a:srgbClr val="727272"/>
                </a:solidFill>
                <a:effectLst/>
                <a:latin typeface="+mn-lt"/>
              </a:rPr>
              <a:t>, M.A. and Sullivan, D.A., 2011. The international workshop on meibomian gland dysfunction: executive summary. </a:t>
            </a:r>
            <a:r>
              <a:rPr lang="en-GB" sz="1800" b="0" i="1" dirty="0">
                <a:solidFill>
                  <a:srgbClr val="727272"/>
                </a:solidFill>
                <a:effectLst/>
                <a:latin typeface="+mn-lt"/>
              </a:rPr>
              <a:t>Investigative ophthalmology &amp; visual science</a:t>
            </a:r>
            <a:r>
              <a:rPr lang="en-GB" sz="1800" b="0" i="0" dirty="0">
                <a:solidFill>
                  <a:srgbClr val="727272"/>
                </a:solidFill>
                <a:effectLst/>
                <a:latin typeface="+mn-lt"/>
              </a:rPr>
              <a:t>, </a:t>
            </a:r>
            <a:r>
              <a:rPr lang="en-GB" sz="1800" b="0" i="1" dirty="0">
                <a:solidFill>
                  <a:srgbClr val="727272"/>
                </a:solidFill>
                <a:effectLst/>
                <a:latin typeface="+mn-lt"/>
              </a:rPr>
              <a:t>52</a:t>
            </a:r>
            <a:r>
              <a:rPr lang="en-GB" sz="1800" b="0" i="0" dirty="0">
                <a:solidFill>
                  <a:srgbClr val="727272"/>
                </a:solidFill>
                <a:effectLst/>
                <a:latin typeface="+mn-lt"/>
              </a:rPr>
              <a:t>(4), pp.1922-1929.</a:t>
            </a:r>
            <a:endParaRPr lang="en-GB" sz="1800" dirty="0">
              <a:solidFill>
                <a:srgbClr val="727272"/>
              </a:solidFill>
              <a:latin typeface="+mn-lt"/>
            </a:endParaRPr>
          </a:p>
        </p:txBody>
      </p:sp>
    </p:spTree>
    <p:extLst>
      <p:ext uri="{BB962C8B-B14F-4D97-AF65-F5344CB8AC3E}">
        <p14:creationId xmlns:p14="http://schemas.microsoft.com/office/powerpoint/2010/main" val="140483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4483A26-5038-6142-AC7D-833E84000DAF}"/>
              </a:ext>
            </a:extLst>
          </p:cNvPr>
          <p:cNvSpPr txBox="1"/>
          <p:nvPr/>
        </p:nvSpPr>
        <p:spPr>
          <a:xfrm>
            <a:off x="7015470" y="6170164"/>
            <a:ext cx="5040000" cy="1569660"/>
          </a:xfrm>
          <a:prstGeom prst="rect">
            <a:avLst/>
          </a:prstGeom>
          <a:noFill/>
        </p:spPr>
        <p:txBody>
          <a:bodyPr wrap="square" rtlCol="0">
            <a:spAutoFit/>
          </a:bodyPr>
          <a:lstStyle/>
          <a:p>
            <a:pPr algn="ctr" defTabSz="1080000" hangingPunct="1">
              <a:lnSpc>
                <a:spcPct val="100000"/>
              </a:lnSpc>
              <a:spcAft>
                <a:spcPts val="3000"/>
              </a:spcAft>
              <a:tabLst>
                <a:tab pos="3600000" algn="l"/>
              </a:tabLst>
            </a:pPr>
            <a:r>
              <a:rPr lang="en-US" sz="4800" b="1" kern="1200" dirty="0">
                <a:solidFill>
                  <a:srgbClr val="262626">
                    <a:lumMod val="65000"/>
                    <a:lumOff val="35000"/>
                  </a:srgbClr>
                </a:solidFill>
                <a:latin typeface="Corbel" panose="020B0503020204020204"/>
                <a:ea typeface="+mn-ea"/>
                <a:cs typeface="+mn-cs"/>
              </a:rPr>
              <a:t>Sore, red, inflamed eyelids</a:t>
            </a:r>
          </a:p>
        </p:txBody>
      </p:sp>
      <p:sp>
        <p:nvSpPr>
          <p:cNvPr id="22" name="TextBox 21">
            <a:extLst>
              <a:ext uri="{FF2B5EF4-FFF2-40B4-BE49-F238E27FC236}">
                <a16:creationId xmlns:a16="http://schemas.microsoft.com/office/drawing/2014/main" id="{C409AFE2-ACB5-C44F-B6A4-427EC114C5C1}"/>
              </a:ext>
            </a:extLst>
          </p:cNvPr>
          <p:cNvSpPr txBox="1"/>
          <p:nvPr/>
        </p:nvSpPr>
        <p:spPr>
          <a:xfrm>
            <a:off x="7375470" y="10865345"/>
            <a:ext cx="4680000" cy="1569660"/>
          </a:xfrm>
          <a:prstGeom prst="rect">
            <a:avLst/>
          </a:prstGeom>
          <a:noFill/>
        </p:spPr>
        <p:txBody>
          <a:bodyPr wrap="square" rtlCol="0">
            <a:spAutoFit/>
          </a:bodyPr>
          <a:lstStyle/>
          <a:p>
            <a:pPr algn="ctr" defTabSz="1080000" hangingPunct="1">
              <a:lnSpc>
                <a:spcPct val="100000"/>
              </a:lnSpc>
              <a:spcAft>
                <a:spcPts val="3000"/>
              </a:spcAft>
              <a:tabLst>
                <a:tab pos="3600000" algn="l"/>
              </a:tabLst>
            </a:pPr>
            <a:r>
              <a:rPr lang="en-US" sz="4800" b="1" kern="1200" dirty="0">
                <a:solidFill>
                  <a:srgbClr val="262626">
                    <a:lumMod val="65000"/>
                    <a:lumOff val="35000"/>
                  </a:srgbClr>
                </a:solidFill>
                <a:latin typeface="Corbel" panose="020B0503020204020204"/>
                <a:ea typeface="+mn-ea"/>
                <a:cs typeface="+mn-cs"/>
              </a:rPr>
              <a:t>Fluctuations in vision</a:t>
            </a:r>
          </a:p>
        </p:txBody>
      </p:sp>
      <p:sp>
        <p:nvSpPr>
          <p:cNvPr id="23" name="TextBox 22">
            <a:extLst>
              <a:ext uri="{FF2B5EF4-FFF2-40B4-BE49-F238E27FC236}">
                <a16:creationId xmlns:a16="http://schemas.microsoft.com/office/drawing/2014/main" id="{980B5060-C37B-9C4A-80CC-C13C48FE42C5}"/>
              </a:ext>
            </a:extLst>
          </p:cNvPr>
          <p:cNvSpPr txBox="1"/>
          <p:nvPr/>
        </p:nvSpPr>
        <p:spPr>
          <a:xfrm>
            <a:off x="13024438" y="5921542"/>
            <a:ext cx="4680000" cy="1569660"/>
          </a:xfrm>
          <a:prstGeom prst="rect">
            <a:avLst/>
          </a:prstGeom>
          <a:noFill/>
        </p:spPr>
        <p:txBody>
          <a:bodyPr wrap="square" rtlCol="0">
            <a:spAutoFit/>
          </a:bodyPr>
          <a:lstStyle/>
          <a:p>
            <a:pPr algn="ctr" defTabSz="1080000" hangingPunct="1">
              <a:lnSpc>
                <a:spcPct val="100000"/>
              </a:lnSpc>
              <a:spcAft>
                <a:spcPts val="3000"/>
              </a:spcAft>
              <a:tabLst>
                <a:tab pos="3600000" algn="l"/>
              </a:tabLst>
            </a:pPr>
            <a:r>
              <a:rPr lang="en-US" sz="4800" b="1" kern="1200" dirty="0">
                <a:solidFill>
                  <a:srgbClr val="262626">
                    <a:lumMod val="65000"/>
                    <a:lumOff val="35000"/>
                  </a:srgbClr>
                </a:solidFill>
                <a:latin typeface="Corbel" panose="020B0503020204020204"/>
                <a:ea typeface="+mn-ea"/>
                <a:cs typeface="+mn-cs"/>
              </a:rPr>
              <a:t>Contact</a:t>
            </a:r>
            <a:r>
              <a:rPr lang="en-US" sz="4400" b="1" kern="1200" dirty="0">
                <a:solidFill>
                  <a:srgbClr val="262626"/>
                </a:solidFill>
                <a:latin typeface="Helvetica" pitchFamily="2" charset="0"/>
                <a:ea typeface="+mn-ea"/>
                <a:cs typeface="+mn-cs"/>
              </a:rPr>
              <a:t> </a:t>
            </a:r>
            <a:r>
              <a:rPr lang="en-US" sz="4800" b="1" kern="1200" dirty="0">
                <a:solidFill>
                  <a:srgbClr val="262626">
                    <a:lumMod val="65000"/>
                    <a:lumOff val="35000"/>
                  </a:srgbClr>
                </a:solidFill>
                <a:latin typeface="Corbel" panose="020B0503020204020204"/>
                <a:ea typeface="+mn-ea"/>
                <a:cs typeface="+mn-cs"/>
              </a:rPr>
              <a:t>lens discomfort</a:t>
            </a:r>
          </a:p>
        </p:txBody>
      </p:sp>
      <p:sp>
        <p:nvSpPr>
          <p:cNvPr id="24" name="TextBox 23">
            <a:extLst>
              <a:ext uri="{FF2B5EF4-FFF2-40B4-BE49-F238E27FC236}">
                <a16:creationId xmlns:a16="http://schemas.microsoft.com/office/drawing/2014/main" id="{6DCC4D10-FA9E-B64A-A622-42FCD5DAD367}"/>
              </a:ext>
            </a:extLst>
          </p:cNvPr>
          <p:cNvSpPr txBox="1"/>
          <p:nvPr/>
        </p:nvSpPr>
        <p:spPr>
          <a:xfrm>
            <a:off x="18246938" y="5580068"/>
            <a:ext cx="4680000" cy="1569660"/>
          </a:xfrm>
          <a:prstGeom prst="rect">
            <a:avLst/>
          </a:prstGeom>
          <a:noFill/>
        </p:spPr>
        <p:txBody>
          <a:bodyPr wrap="square" rtlCol="0">
            <a:spAutoFit/>
          </a:bodyPr>
          <a:lstStyle/>
          <a:p>
            <a:pPr algn="ctr" defTabSz="1080000" hangingPunct="1">
              <a:lnSpc>
                <a:spcPct val="100000"/>
              </a:lnSpc>
              <a:spcAft>
                <a:spcPts val="3000"/>
              </a:spcAft>
              <a:tabLst>
                <a:tab pos="3600000" algn="l"/>
              </a:tabLst>
            </a:pPr>
            <a:r>
              <a:rPr lang="en-US" sz="4800" b="1" kern="1200" dirty="0">
                <a:solidFill>
                  <a:srgbClr val="262626">
                    <a:lumMod val="65000"/>
                    <a:lumOff val="35000"/>
                  </a:srgbClr>
                </a:solidFill>
                <a:latin typeface="Corbel" panose="020B0503020204020204"/>
                <a:ea typeface="+mn-ea"/>
                <a:cs typeface="+mn-cs"/>
              </a:rPr>
              <a:t>Burning/gritty sensation</a:t>
            </a:r>
          </a:p>
        </p:txBody>
      </p:sp>
      <p:sp>
        <p:nvSpPr>
          <p:cNvPr id="26" name="TextBox 25">
            <a:extLst>
              <a:ext uri="{FF2B5EF4-FFF2-40B4-BE49-F238E27FC236}">
                <a16:creationId xmlns:a16="http://schemas.microsoft.com/office/drawing/2014/main" id="{E4C10CCF-DFB2-564F-99AF-E78E0652A8AE}"/>
              </a:ext>
            </a:extLst>
          </p:cNvPr>
          <p:cNvSpPr txBox="1"/>
          <p:nvPr/>
        </p:nvSpPr>
        <p:spPr>
          <a:xfrm>
            <a:off x="12533180" y="10865345"/>
            <a:ext cx="5760000" cy="830997"/>
          </a:xfrm>
          <a:prstGeom prst="rect">
            <a:avLst/>
          </a:prstGeom>
          <a:noFill/>
        </p:spPr>
        <p:txBody>
          <a:bodyPr wrap="square" rtlCol="0">
            <a:spAutoFit/>
          </a:bodyPr>
          <a:lstStyle/>
          <a:p>
            <a:pPr algn="ctr" defTabSz="1080000" hangingPunct="1">
              <a:lnSpc>
                <a:spcPct val="100000"/>
              </a:lnSpc>
              <a:spcAft>
                <a:spcPts val="3000"/>
              </a:spcAft>
              <a:tabLst>
                <a:tab pos="3600000" algn="l"/>
              </a:tabLst>
            </a:pPr>
            <a:r>
              <a:rPr lang="en-US" sz="4800" b="1" kern="1200" dirty="0">
                <a:solidFill>
                  <a:srgbClr val="262626">
                    <a:lumMod val="65000"/>
                    <a:lumOff val="35000"/>
                  </a:srgbClr>
                </a:solidFill>
                <a:latin typeface="Corbel" panose="020B0503020204020204"/>
                <a:ea typeface="+mn-ea"/>
                <a:cs typeface="+mn-cs"/>
              </a:rPr>
              <a:t>Watery eyes</a:t>
            </a:r>
          </a:p>
        </p:txBody>
      </p:sp>
      <p:sp>
        <p:nvSpPr>
          <p:cNvPr id="27" name="TextBox 26">
            <a:extLst>
              <a:ext uri="{FF2B5EF4-FFF2-40B4-BE49-F238E27FC236}">
                <a16:creationId xmlns:a16="http://schemas.microsoft.com/office/drawing/2014/main" id="{EAA9C877-54A3-6046-8895-9DCE0DD84CD6}"/>
              </a:ext>
            </a:extLst>
          </p:cNvPr>
          <p:cNvSpPr txBox="1"/>
          <p:nvPr/>
        </p:nvSpPr>
        <p:spPr>
          <a:xfrm>
            <a:off x="18293180" y="10755968"/>
            <a:ext cx="4680000" cy="830997"/>
          </a:xfrm>
          <a:prstGeom prst="rect">
            <a:avLst/>
          </a:prstGeom>
          <a:noFill/>
        </p:spPr>
        <p:txBody>
          <a:bodyPr wrap="square" rtlCol="0">
            <a:spAutoFit/>
          </a:bodyPr>
          <a:lstStyle/>
          <a:p>
            <a:pPr algn="ctr" defTabSz="1080000" hangingPunct="1">
              <a:lnSpc>
                <a:spcPct val="100000"/>
              </a:lnSpc>
              <a:spcAft>
                <a:spcPts val="3000"/>
              </a:spcAft>
              <a:tabLst>
                <a:tab pos="3600000" algn="l"/>
              </a:tabLst>
            </a:pPr>
            <a:r>
              <a:rPr lang="en-US" sz="4800" b="1" kern="1200" dirty="0">
                <a:solidFill>
                  <a:srgbClr val="262626">
                    <a:lumMod val="65000"/>
                    <a:lumOff val="35000"/>
                  </a:srgbClr>
                </a:solidFill>
                <a:latin typeface="Corbel" panose="020B0503020204020204"/>
                <a:ea typeface="+mn-ea"/>
                <a:cs typeface="+mn-cs"/>
              </a:rPr>
              <a:t>Photophobia</a:t>
            </a:r>
          </a:p>
        </p:txBody>
      </p:sp>
      <p:sp>
        <p:nvSpPr>
          <p:cNvPr id="4" name="TextBox 3">
            <a:extLst>
              <a:ext uri="{FF2B5EF4-FFF2-40B4-BE49-F238E27FC236}">
                <a16:creationId xmlns:a16="http://schemas.microsoft.com/office/drawing/2014/main" id="{50AA988A-FE9F-8FA9-BEC2-65A241082E0F}"/>
              </a:ext>
            </a:extLst>
          </p:cNvPr>
          <p:cNvSpPr txBox="1"/>
          <p:nvPr/>
        </p:nvSpPr>
        <p:spPr>
          <a:xfrm>
            <a:off x="1205752" y="6734072"/>
            <a:ext cx="5040000" cy="757130"/>
          </a:xfrm>
          <a:prstGeom prst="rect">
            <a:avLst/>
          </a:prstGeom>
          <a:noFill/>
        </p:spPr>
        <p:txBody>
          <a:bodyPr wrap="square" rtlCol="0">
            <a:spAutoFit/>
          </a:bodyPr>
          <a:lstStyle/>
          <a:p>
            <a:pPr defTabSz="1828800" fontAlgn="base" hangingPunct="1">
              <a:lnSpc>
                <a:spcPct val="90000"/>
              </a:lnSpc>
              <a:spcBef>
                <a:spcPts val="2400"/>
              </a:spcBef>
              <a:spcAft>
                <a:spcPts val="3000"/>
              </a:spcAft>
              <a:buClr>
                <a:srgbClr val="4F99AB"/>
              </a:buClr>
              <a:tabLst>
                <a:tab pos="3600000" algn="l"/>
              </a:tabLst>
            </a:pPr>
            <a:r>
              <a:rPr lang="en-US" sz="4800" b="1" kern="1200" dirty="0">
                <a:solidFill>
                  <a:srgbClr val="262626">
                    <a:lumMod val="65000"/>
                    <a:lumOff val="35000"/>
                  </a:srgbClr>
                </a:solidFill>
                <a:latin typeface="Corbel" panose="020B0503020204020204"/>
                <a:ea typeface="+mn-ea"/>
                <a:cs typeface="+mn-cs"/>
              </a:rPr>
              <a:t>Asymptomatic</a:t>
            </a:r>
          </a:p>
        </p:txBody>
      </p:sp>
      <p:sp>
        <p:nvSpPr>
          <p:cNvPr id="2" name="Title 1">
            <a:extLst>
              <a:ext uri="{FF2B5EF4-FFF2-40B4-BE49-F238E27FC236}">
                <a16:creationId xmlns:a16="http://schemas.microsoft.com/office/drawing/2014/main" id="{3D18E923-DBCC-34CC-1633-5F198CE1CFA4}"/>
              </a:ext>
            </a:extLst>
          </p:cNvPr>
          <p:cNvSpPr>
            <a:spLocks noGrp="1"/>
          </p:cNvSpPr>
          <p:nvPr>
            <p:ph type="title"/>
          </p:nvPr>
        </p:nvSpPr>
        <p:spPr>
          <a:xfrm>
            <a:off x="524929" y="671723"/>
            <a:ext cx="18518082" cy="1678614"/>
          </a:xfrm>
        </p:spPr>
        <p:txBody>
          <a:bodyPr>
            <a:noAutofit/>
          </a:bodyPr>
          <a:lstStyle/>
          <a:p>
            <a:r>
              <a:rPr lang="en-US" sz="8000" dirty="0"/>
              <a:t>Symptoms of MGD</a:t>
            </a:r>
            <a:r>
              <a:rPr lang="en-US" sz="8000" baseline="30000" dirty="0"/>
              <a:t>1,2</a:t>
            </a:r>
            <a:br>
              <a:rPr lang="en-US" sz="8000" dirty="0"/>
            </a:br>
            <a:endParaRPr lang="en-GB" sz="8000" dirty="0"/>
          </a:p>
        </p:txBody>
      </p:sp>
      <p:cxnSp>
        <p:nvCxnSpPr>
          <p:cNvPr id="6" name="Straight Connector 5">
            <a:extLst>
              <a:ext uri="{FF2B5EF4-FFF2-40B4-BE49-F238E27FC236}">
                <a16:creationId xmlns:a16="http://schemas.microsoft.com/office/drawing/2014/main" id="{C10742F4-EB29-7904-7BF0-05CAE51118C8}"/>
              </a:ext>
            </a:extLst>
          </p:cNvPr>
          <p:cNvCxnSpPr/>
          <p:nvPr/>
        </p:nvCxnSpPr>
        <p:spPr>
          <a:xfrm>
            <a:off x="7015470" y="3711206"/>
            <a:ext cx="0" cy="8291256"/>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96B72E8-CA4D-B8FE-8807-B1AA678D95A1}"/>
              </a:ext>
            </a:extLst>
          </p:cNvPr>
          <p:cNvSpPr txBox="1"/>
          <p:nvPr/>
        </p:nvSpPr>
        <p:spPr>
          <a:xfrm>
            <a:off x="144640" y="12414616"/>
            <a:ext cx="17223892" cy="686470"/>
          </a:xfrm>
          <a:prstGeom prst="rect">
            <a:avLst/>
          </a:prstGeom>
          <a:noFill/>
        </p:spPr>
        <p:txBody>
          <a:bodyPr wrap="square">
            <a:spAutoFit/>
          </a:bodyPr>
          <a:lstStyle/>
          <a:p>
            <a:r>
              <a:rPr lang="en-GB" sz="1800" b="0" i="0" dirty="0">
                <a:solidFill>
                  <a:srgbClr val="727272"/>
                </a:solidFill>
                <a:effectLst/>
                <a:latin typeface="Corbel (Body)"/>
              </a:rPr>
              <a:t>1. </a:t>
            </a:r>
            <a:r>
              <a:rPr lang="en-GB" sz="1800" b="0" i="0" dirty="0" err="1">
                <a:solidFill>
                  <a:srgbClr val="727272"/>
                </a:solidFill>
                <a:effectLst/>
                <a:latin typeface="Corbel (Body)"/>
              </a:rPr>
              <a:t>Gurnani</a:t>
            </a:r>
            <a:r>
              <a:rPr lang="en-GB" sz="1800" b="0" i="0" dirty="0">
                <a:solidFill>
                  <a:srgbClr val="727272"/>
                </a:solidFill>
                <a:effectLst/>
                <a:latin typeface="Corbel (Body)"/>
              </a:rPr>
              <a:t>, B. and Kaur, K., 2022. Meibomian Gland Disease. In </a:t>
            </a:r>
            <a:r>
              <a:rPr lang="en-GB" sz="1800" b="0" i="1" dirty="0" err="1">
                <a:solidFill>
                  <a:srgbClr val="727272"/>
                </a:solidFill>
                <a:effectLst/>
                <a:latin typeface="Corbel (Body)"/>
              </a:rPr>
              <a:t>StatPearls</a:t>
            </a:r>
            <a:r>
              <a:rPr lang="en-GB" sz="1800" b="0" i="1" dirty="0">
                <a:solidFill>
                  <a:srgbClr val="727272"/>
                </a:solidFill>
                <a:effectLst/>
                <a:latin typeface="Corbel (Body)"/>
              </a:rPr>
              <a:t> [Internet]</a:t>
            </a:r>
            <a:r>
              <a:rPr lang="en-GB" sz="1800" b="0" i="0" dirty="0">
                <a:solidFill>
                  <a:srgbClr val="727272"/>
                </a:solidFill>
                <a:effectLst/>
                <a:latin typeface="Corbel (Body)"/>
              </a:rPr>
              <a:t>. </a:t>
            </a:r>
            <a:r>
              <a:rPr lang="en-GB" sz="1800" b="0" i="0" dirty="0" err="1">
                <a:solidFill>
                  <a:srgbClr val="727272"/>
                </a:solidFill>
                <a:effectLst/>
                <a:latin typeface="Corbel (Body)"/>
              </a:rPr>
              <a:t>StatPearls</a:t>
            </a:r>
            <a:r>
              <a:rPr lang="en-GB" sz="1800" b="0" i="0" dirty="0">
                <a:solidFill>
                  <a:srgbClr val="727272"/>
                </a:solidFill>
                <a:effectLst/>
                <a:latin typeface="Corbel (Body)"/>
              </a:rPr>
              <a:t> Publishing. 2. Suzuki, T., Kitazawa, K., Cho, Y., Yoshida, M., Okumura, T., Sato, A. and Kinoshita, S., 2022. Alteration in meibum lipid composition and subjective symptoms due to aging and meibomian gland dysfunction. </a:t>
            </a:r>
            <a:r>
              <a:rPr lang="en-GB" sz="1800" b="0" i="1" dirty="0">
                <a:solidFill>
                  <a:srgbClr val="727272"/>
                </a:solidFill>
                <a:effectLst/>
                <a:latin typeface="Corbel (Body)"/>
              </a:rPr>
              <a:t>The Ocular Surface</a:t>
            </a:r>
            <a:r>
              <a:rPr lang="en-GB" sz="1800" b="0" i="0" dirty="0">
                <a:solidFill>
                  <a:srgbClr val="727272"/>
                </a:solidFill>
                <a:effectLst/>
                <a:latin typeface="Corbel (Body)"/>
              </a:rPr>
              <a:t>, </a:t>
            </a:r>
            <a:r>
              <a:rPr lang="en-GB" sz="1800" b="0" i="1" dirty="0">
                <a:solidFill>
                  <a:srgbClr val="727272"/>
                </a:solidFill>
                <a:effectLst/>
                <a:latin typeface="Corbel (Body)"/>
              </a:rPr>
              <a:t>26</a:t>
            </a:r>
            <a:r>
              <a:rPr lang="en-GB" sz="1800" b="0" i="0" dirty="0">
                <a:solidFill>
                  <a:srgbClr val="727272"/>
                </a:solidFill>
                <a:effectLst/>
                <a:latin typeface="Corbel (Body)"/>
              </a:rPr>
              <a:t>, pp.310-317.</a:t>
            </a:r>
            <a:endParaRPr lang="en-GB" sz="1800" dirty="0">
              <a:solidFill>
                <a:srgbClr val="727272"/>
              </a:solidFill>
              <a:latin typeface="Corbel (Body)"/>
            </a:endParaRPr>
          </a:p>
        </p:txBody>
      </p:sp>
      <p:pic>
        <p:nvPicPr>
          <p:cNvPr id="8" name="Picture 7" descr="Icon&#10;&#10;Description automatically generated">
            <a:extLst>
              <a:ext uri="{FF2B5EF4-FFF2-40B4-BE49-F238E27FC236}">
                <a16:creationId xmlns:a16="http://schemas.microsoft.com/office/drawing/2014/main" id="{BCCE94C7-090D-AFCE-C4ED-092186D26BB5}"/>
              </a:ext>
            </a:extLst>
          </p:cNvPr>
          <p:cNvPicPr>
            <a:picLocks noChangeAspect="1"/>
          </p:cNvPicPr>
          <p:nvPr/>
        </p:nvPicPr>
        <p:blipFill>
          <a:blip r:embed="rId3" r:link="rId4"/>
          <a:stretch>
            <a:fillRect/>
          </a:stretch>
        </p:blipFill>
        <p:spPr>
          <a:xfrm>
            <a:off x="8445470" y="8153935"/>
            <a:ext cx="2540000" cy="2540000"/>
          </a:xfrm>
          <a:prstGeom prst="rect">
            <a:avLst/>
          </a:prstGeom>
        </p:spPr>
      </p:pic>
      <p:pic>
        <p:nvPicPr>
          <p:cNvPr id="10" name="Picture 9" descr="Shape, circle&#10;&#10;Description automatically generated">
            <a:extLst>
              <a:ext uri="{FF2B5EF4-FFF2-40B4-BE49-F238E27FC236}">
                <a16:creationId xmlns:a16="http://schemas.microsoft.com/office/drawing/2014/main" id="{2ED9D7DF-7A77-8F97-518B-0D35A16BA8E8}"/>
              </a:ext>
            </a:extLst>
          </p:cNvPr>
          <p:cNvPicPr>
            <a:picLocks noChangeAspect="1"/>
          </p:cNvPicPr>
          <p:nvPr/>
        </p:nvPicPr>
        <p:blipFill>
          <a:blip r:embed="rId5" r:link="rId6"/>
          <a:stretch>
            <a:fillRect/>
          </a:stretch>
        </p:blipFill>
        <p:spPr>
          <a:xfrm>
            <a:off x="14034192" y="3381542"/>
            <a:ext cx="2540000" cy="2540000"/>
          </a:xfrm>
          <a:prstGeom prst="rect">
            <a:avLst/>
          </a:prstGeom>
        </p:spPr>
      </p:pic>
      <p:pic>
        <p:nvPicPr>
          <p:cNvPr id="12" name="Picture 11" descr="Shape, icon&#10;&#10;Description automatically generated">
            <a:extLst>
              <a:ext uri="{FF2B5EF4-FFF2-40B4-BE49-F238E27FC236}">
                <a16:creationId xmlns:a16="http://schemas.microsoft.com/office/drawing/2014/main" id="{C365AF1F-4EA0-37E4-B470-FF4CEE43321A}"/>
              </a:ext>
            </a:extLst>
          </p:cNvPr>
          <p:cNvPicPr>
            <a:picLocks noChangeAspect="1"/>
          </p:cNvPicPr>
          <p:nvPr/>
        </p:nvPicPr>
        <p:blipFill>
          <a:blip r:embed="rId7" r:link="rId8"/>
          <a:stretch>
            <a:fillRect/>
          </a:stretch>
        </p:blipFill>
        <p:spPr>
          <a:xfrm>
            <a:off x="19316938" y="3059649"/>
            <a:ext cx="2540000" cy="2540000"/>
          </a:xfrm>
          <a:prstGeom prst="rect">
            <a:avLst/>
          </a:prstGeom>
        </p:spPr>
      </p:pic>
      <p:pic>
        <p:nvPicPr>
          <p:cNvPr id="13" name="Picture 12" descr="Icon&#10;&#10;Description automatically generated">
            <a:extLst>
              <a:ext uri="{FF2B5EF4-FFF2-40B4-BE49-F238E27FC236}">
                <a16:creationId xmlns:a16="http://schemas.microsoft.com/office/drawing/2014/main" id="{993CABDE-2303-A370-8807-3D30AE02B762}"/>
              </a:ext>
            </a:extLst>
          </p:cNvPr>
          <p:cNvPicPr>
            <a:picLocks noChangeAspect="1"/>
          </p:cNvPicPr>
          <p:nvPr/>
        </p:nvPicPr>
        <p:blipFill>
          <a:blip r:embed="rId9" r:link="rId10"/>
          <a:stretch>
            <a:fillRect/>
          </a:stretch>
        </p:blipFill>
        <p:spPr>
          <a:xfrm>
            <a:off x="14283180" y="8119268"/>
            <a:ext cx="2540000" cy="2540000"/>
          </a:xfrm>
          <a:prstGeom prst="rect">
            <a:avLst/>
          </a:prstGeom>
        </p:spPr>
      </p:pic>
      <p:pic>
        <p:nvPicPr>
          <p:cNvPr id="16" name="Picture 15" descr="Icon&#10;&#10;Description automatically generated">
            <a:extLst>
              <a:ext uri="{FF2B5EF4-FFF2-40B4-BE49-F238E27FC236}">
                <a16:creationId xmlns:a16="http://schemas.microsoft.com/office/drawing/2014/main" id="{7D404184-E9D2-AC1B-4667-6AC7E3DBC845}"/>
              </a:ext>
            </a:extLst>
          </p:cNvPr>
          <p:cNvPicPr>
            <a:picLocks noChangeAspect="1"/>
          </p:cNvPicPr>
          <p:nvPr/>
        </p:nvPicPr>
        <p:blipFill>
          <a:blip r:embed="rId11" r:link="rId12"/>
          <a:stretch>
            <a:fillRect/>
          </a:stretch>
        </p:blipFill>
        <p:spPr>
          <a:xfrm>
            <a:off x="8197287" y="3539295"/>
            <a:ext cx="2540000" cy="2540000"/>
          </a:xfrm>
          <a:prstGeom prst="rect">
            <a:avLst/>
          </a:prstGeom>
        </p:spPr>
      </p:pic>
      <p:pic>
        <p:nvPicPr>
          <p:cNvPr id="18" name="Picture 17" descr="Icon&#10;&#10;Description automatically generated">
            <a:extLst>
              <a:ext uri="{FF2B5EF4-FFF2-40B4-BE49-F238E27FC236}">
                <a16:creationId xmlns:a16="http://schemas.microsoft.com/office/drawing/2014/main" id="{E2FECEF3-E2CC-4831-AA16-A3CCABA93B4D}"/>
              </a:ext>
            </a:extLst>
          </p:cNvPr>
          <p:cNvPicPr>
            <a:picLocks noChangeAspect="1"/>
          </p:cNvPicPr>
          <p:nvPr/>
        </p:nvPicPr>
        <p:blipFill>
          <a:blip r:embed="rId13" r:link="rId14"/>
          <a:stretch>
            <a:fillRect/>
          </a:stretch>
        </p:blipFill>
        <p:spPr>
          <a:xfrm>
            <a:off x="19316938" y="8153935"/>
            <a:ext cx="2540000" cy="2540000"/>
          </a:xfrm>
          <a:prstGeom prst="rect">
            <a:avLst/>
          </a:prstGeom>
        </p:spPr>
      </p:pic>
    </p:spTree>
    <p:extLst>
      <p:ext uri="{BB962C8B-B14F-4D97-AF65-F5344CB8AC3E}">
        <p14:creationId xmlns:p14="http://schemas.microsoft.com/office/powerpoint/2010/main" val="22704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Signs of MGD¹</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normAutofit/>
          </a:bodyPr>
          <a:lstStyle/>
          <a:p>
            <a:pPr marL="571500" indent="-571500" algn="l">
              <a:buFont typeface="Arial" panose="020B0604020202020204" pitchFamily="34" charset="0"/>
              <a:buChar char="•"/>
            </a:pPr>
            <a:r>
              <a:rPr lang="en-GB" sz="4000" dirty="0">
                <a:solidFill>
                  <a:srgbClr val="727272"/>
                </a:solidFill>
                <a:latin typeface="Corbel (Body)"/>
                <a:cs typeface="Helvetica" panose="020B0604020202020204" pitchFamily="34" charset="0"/>
              </a:rPr>
              <a:t>T</a:t>
            </a:r>
            <a:r>
              <a:rPr lang="en-GB" sz="4000" b="0" i="0" dirty="0">
                <a:solidFill>
                  <a:srgbClr val="727272"/>
                </a:solidFill>
                <a:effectLst/>
                <a:latin typeface="Corbel (Body)"/>
                <a:cs typeface="Helvetica" panose="020B0604020202020204" pitchFamily="34" charset="0"/>
              </a:rPr>
              <a:t>hick and/or opaque secretion at meibomian gland orifices, making it difficult or impossible to express oil by finger pressure</a:t>
            </a:r>
          </a:p>
          <a:p>
            <a:pPr marL="571500" indent="-571500" algn="l">
              <a:buFont typeface="Arial" panose="020B0604020202020204" pitchFamily="34" charset="0"/>
              <a:buChar char="•"/>
            </a:pPr>
            <a:r>
              <a:rPr lang="en-GB" sz="4000" dirty="0">
                <a:solidFill>
                  <a:srgbClr val="727272"/>
                </a:solidFill>
                <a:latin typeface="Corbel (Body)"/>
                <a:cs typeface="Helvetica" panose="020B0604020202020204" pitchFamily="34" charset="0"/>
              </a:rPr>
              <a:t>F</a:t>
            </a:r>
            <a:r>
              <a:rPr lang="en-GB" sz="4000" b="0" i="0" dirty="0">
                <a:solidFill>
                  <a:srgbClr val="727272"/>
                </a:solidFill>
                <a:effectLst/>
                <a:latin typeface="Corbel (Body)"/>
                <a:cs typeface="Helvetica" panose="020B0604020202020204" pitchFamily="34" charset="0"/>
              </a:rPr>
              <a:t>oam in the lower tear film meniscus (due to excess tear film lipid)</a:t>
            </a:r>
          </a:p>
          <a:p>
            <a:pPr marL="571500" indent="-571500" algn="l">
              <a:buFont typeface="Arial" panose="020B0604020202020204" pitchFamily="34" charset="0"/>
              <a:buChar char="•"/>
            </a:pPr>
            <a:r>
              <a:rPr lang="en-GB" sz="4000" dirty="0">
                <a:solidFill>
                  <a:srgbClr val="727272"/>
                </a:solidFill>
                <a:latin typeface="Corbel (Body)"/>
                <a:cs typeface="Helvetica" panose="020B0604020202020204" pitchFamily="34" charset="0"/>
              </a:rPr>
              <a:t>P</a:t>
            </a:r>
            <a:r>
              <a:rPr lang="en-GB" sz="4000" b="0" i="0" dirty="0">
                <a:solidFill>
                  <a:srgbClr val="727272"/>
                </a:solidFill>
                <a:effectLst/>
                <a:latin typeface="Corbel (Body)"/>
                <a:cs typeface="Helvetica" panose="020B0604020202020204" pitchFamily="34" charset="0"/>
              </a:rPr>
              <a:t>lugging of duct orifices with abnormal lipid leading to dilatation of glands and formation of microliths and chalazia</a:t>
            </a:r>
          </a:p>
          <a:p>
            <a:pPr marL="571500" indent="-571500" algn="l">
              <a:buFont typeface="Arial" panose="020B0604020202020204" pitchFamily="34" charset="0"/>
              <a:buChar char="•"/>
            </a:pPr>
            <a:r>
              <a:rPr lang="en-GB" sz="4000" dirty="0">
                <a:solidFill>
                  <a:srgbClr val="727272"/>
                </a:solidFill>
                <a:latin typeface="Corbel (Body)"/>
                <a:cs typeface="Helvetica" panose="020B0604020202020204" pitchFamily="34" charset="0"/>
              </a:rPr>
              <a:t>C</a:t>
            </a:r>
            <a:r>
              <a:rPr lang="en-GB" sz="4000" b="0" i="0" dirty="0">
                <a:solidFill>
                  <a:srgbClr val="727272"/>
                </a:solidFill>
                <a:effectLst/>
                <a:latin typeface="Corbel (Body)"/>
                <a:cs typeface="Helvetica" panose="020B0604020202020204" pitchFamily="34" charset="0"/>
              </a:rPr>
              <a:t>onjunctival hyperaemia</a:t>
            </a:r>
          </a:p>
          <a:p>
            <a:pPr marL="571500" indent="-571500" algn="l">
              <a:buFont typeface="Arial" panose="020B0604020202020204" pitchFamily="34" charset="0"/>
              <a:buChar char="•"/>
            </a:pPr>
            <a:r>
              <a:rPr lang="en-GB" sz="4000" dirty="0">
                <a:solidFill>
                  <a:srgbClr val="727272"/>
                </a:solidFill>
                <a:latin typeface="Corbel (Body)"/>
                <a:cs typeface="Helvetica" panose="020B0604020202020204" pitchFamily="34" charset="0"/>
              </a:rPr>
              <a:t>E</a:t>
            </a:r>
            <a:r>
              <a:rPr lang="en-GB" sz="4000" b="0" i="0" dirty="0">
                <a:solidFill>
                  <a:srgbClr val="727272"/>
                </a:solidFill>
                <a:effectLst/>
                <a:latin typeface="Corbel (Body)"/>
                <a:cs typeface="Helvetica" panose="020B0604020202020204" pitchFamily="34" charset="0"/>
              </a:rPr>
              <a:t>vaporative tear deficiency, unstable pre-corneal tear film</a:t>
            </a:r>
          </a:p>
          <a:p>
            <a:pPr marL="571500" indent="-571500" algn="l">
              <a:buFont typeface="Arial" panose="020B0604020202020204" pitchFamily="34" charset="0"/>
              <a:buChar char="•"/>
            </a:pPr>
            <a:r>
              <a:rPr lang="en-GB" sz="4000" dirty="0">
                <a:solidFill>
                  <a:srgbClr val="727272"/>
                </a:solidFill>
                <a:latin typeface="Corbel (Body)"/>
                <a:cs typeface="Helvetica" panose="020B0604020202020204" pitchFamily="34" charset="0"/>
              </a:rPr>
              <a:t>S</a:t>
            </a:r>
            <a:r>
              <a:rPr lang="en-GB" sz="4000" b="0" i="0" dirty="0">
                <a:solidFill>
                  <a:srgbClr val="727272"/>
                </a:solidFill>
                <a:effectLst/>
                <a:latin typeface="Corbel (Body)"/>
                <a:cs typeface="Helvetica" panose="020B0604020202020204" pitchFamily="34" charset="0"/>
              </a:rPr>
              <a:t>econdary signs include punctate epithelial erosion over lower third of cornea; marginal keratitis; scarring; neovascularisation and pannus; mild papillary conjunctivitis.</a:t>
            </a:r>
          </a:p>
          <a:p>
            <a:endParaRPr lang="en-GB" dirty="0">
              <a:solidFill>
                <a:srgbClr val="727272"/>
              </a:solidFill>
              <a:latin typeface="Corbel (Body)"/>
            </a:endParaRPr>
          </a:p>
        </p:txBody>
      </p:sp>
      <p:sp>
        <p:nvSpPr>
          <p:cNvPr id="4" name="TextBox 3">
            <a:extLst>
              <a:ext uri="{FF2B5EF4-FFF2-40B4-BE49-F238E27FC236}">
                <a16:creationId xmlns:a16="http://schemas.microsoft.com/office/drawing/2014/main" id="{FE074B7E-55DD-AFED-59D6-F4426FF2230B}"/>
              </a:ext>
            </a:extLst>
          </p:cNvPr>
          <p:cNvSpPr txBox="1"/>
          <p:nvPr/>
        </p:nvSpPr>
        <p:spPr>
          <a:xfrm>
            <a:off x="245310" y="11942835"/>
            <a:ext cx="24138690" cy="1016560"/>
          </a:xfrm>
          <a:prstGeom prst="rect">
            <a:avLst/>
          </a:prstGeom>
          <a:noFill/>
        </p:spPr>
        <p:txBody>
          <a:bodyPr wrap="square">
            <a:spAutoFit/>
          </a:bodyPr>
          <a:lstStyle/>
          <a:p>
            <a:r>
              <a:rPr lang="en-GB" sz="2800" dirty="0">
                <a:solidFill>
                  <a:srgbClr val="727272"/>
                </a:solidFill>
                <a:latin typeface="Corbel (Body)"/>
              </a:rPr>
              <a:t>1. College of Optometrist 2024. Clinical Management Guidelines of Blepharitis (Lid margin disease). Available at: </a:t>
            </a:r>
            <a:r>
              <a:rPr lang="en-GB" sz="2800" dirty="0">
                <a:solidFill>
                  <a:srgbClr val="727272"/>
                </a:solidFill>
                <a:latin typeface="Corbel (Body)"/>
                <a:hlinkClick r:id="rId2">
                  <a:extLst>
                    <a:ext uri="{A12FA001-AC4F-418D-AE19-62706E023703}">
                      <ahyp:hlinkClr xmlns:ahyp="http://schemas.microsoft.com/office/drawing/2018/hyperlinkcolor" val="tx"/>
                    </a:ext>
                  </a:extLst>
                </a:hlinkClick>
              </a:rPr>
              <a:t>https://www.college-optometrists.org/clinical-guidance/clinical-management-guidelines/blepharitis_lidmargindisease</a:t>
            </a:r>
            <a:r>
              <a:rPr lang="en-GB" sz="2800" dirty="0">
                <a:solidFill>
                  <a:srgbClr val="727272"/>
                </a:solidFill>
                <a:latin typeface="Corbel (Body)"/>
              </a:rPr>
              <a:t> Accessed on [June 2024]</a:t>
            </a:r>
          </a:p>
        </p:txBody>
      </p:sp>
      <p:pic>
        <p:nvPicPr>
          <p:cNvPr id="5" name="Picture 4" descr="A picture containing close&#10;&#10;Description automatically generated">
            <a:extLst>
              <a:ext uri="{FF2B5EF4-FFF2-40B4-BE49-F238E27FC236}">
                <a16:creationId xmlns:a16="http://schemas.microsoft.com/office/drawing/2014/main" id="{50F6C7AB-8B16-2DB3-384A-7B516243DA97}"/>
              </a:ext>
            </a:extLst>
          </p:cNvPr>
          <p:cNvPicPr>
            <a:picLocks noChangeAspect="1"/>
          </p:cNvPicPr>
          <p:nvPr/>
        </p:nvPicPr>
        <p:blipFill>
          <a:blip r:embed="rId3" r:link="rId4"/>
          <a:stretch>
            <a:fillRect/>
          </a:stretch>
        </p:blipFill>
        <p:spPr>
          <a:xfrm>
            <a:off x="18908643" y="2614423"/>
            <a:ext cx="5475357" cy="7506538"/>
          </a:xfrm>
          <a:prstGeom prst="rect">
            <a:avLst/>
          </a:prstGeom>
        </p:spPr>
      </p:pic>
    </p:spTree>
    <p:extLst>
      <p:ext uri="{BB962C8B-B14F-4D97-AF65-F5344CB8AC3E}">
        <p14:creationId xmlns:p14="http://schemas.microsoft.com/office/powerpoint/2010/main" val="104062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A16F-8CB2-43A6-51F7-08EDB16001A6}"/>
              </a:ext>
            </a:extLst>
          </p:cNvPr>
          <p:cNvSpPr>
            <a:spLocks noGrp="1"/>
          </p:cNvSpPr>
          <p:nvPr>
            <p:ph type="title"/>
          </p:nvPr>
        </p:nvSpPr>
        <p:spPr/>
        <p:txBody>
          <a:bodyPr>
            <a:normAutofit/>
          </a:bodyPr>
          <a:lstStyle/>
          <a:p>
            <a:r>
              <a:rPr lang="en-GB" sz="8000" dirty="0"/>
              <a:t>Diagnostic tests for MGD</a:t>
            </a:r>
            <a:r>
              <a:rPr lang="en-GB" sz="8000" dirty="0">
                <a:latin typeface="Goudy Old Style" panose="02020502050305020303" pitchFamily="18" charset="0"/>
              </a:rPr>
              <a:t>¹</a:t>
            </a:r>
            <a:endParaRPr lang="en-GB" sz="8000" baseline="30000" dirty="0"/>
          </a:p>
        </p:txBody>
      </p:sp>
      <p:sp>
        <p:nvSpPr>
          <p:cNvPr id="3" name="Subtitle 2">
            <a:extLst>
              <a:ext uri="{FF2B5EF4-FFF2-40B4-BE49-F238E27FC236}">
                <a16:creationId xmlns:a16="http://schemas.microsoft.com/office/drawing/2014/main" id="{797BD9E6-F8ED-E5D0-D503-48C1D267B677}"/>
              </a:ext>
            </a:extLst>
          </p:cNvPr>
          <p:cNvSpPr>
            <a:spLocks noGrp="1"/>
          </p:cNvSpPr>
          <p:nvPr>
            <p:ph idx="1"/>
          </p:nvPr>
        </p:nvSpPr>
        <p:spPr/>
        <p:txBody>
          <a:bodyPr>
            <a:normAutofit/>
          </a:bodyPr>
          <a:lstStyle/>
          <a:p>
            <a:pPr marL="685800" indent="-685800">
              <a:buFont typeface="Arial" panose="020B0604020202020204" pitchFamily="34" charset="0"/>
              <a:buChar char="•"/>
            </a:pPr>
            <a:r>
              <a:rPr lang="en-GB" sz="4800" dirty="0"/>
              <a:t>Symptom questionnaire</a:t>
            </a:r>
          </a:p>
          <a:p>
            <a:pPr marL="685800" indent="-685800">
              <a:buFont typeface="Arial" panose="020B0604020202020204" pitchFamily="34" charset="0"/>
              <a:buChar char="•"/>
            </a:pPr>
            <a:r>
              <a:rPr lang="en-GB" sz="4800" dirty="0"/>
              <a:t>Measuring blink rate and calculation of the blink interval</a:t>
            </a:r>
          </a:p>
          <a:p>
            <a:pPr marL="685800" indent="-685800">
              <a:buFont typeface="Arial" panose="020B0604020202020204" pitchFamily="34" charset="0"/>
              <a:buChar char="•"/>
            </a:pPr>
            <a:r>
              <a:rPr lang="en-GB" sz="4800" dirty="0"/>
              <a:t>Measurement of the lower tear meniscus height</a:t>
            </a:r>
          </a:p>
          <a:p>
            <a:pPr marL="685800" indent="-685800">
              <a:buFont typeface="Arial" panose="020B0604020202020204" pitchFamily="34" charset="0"/>
              <a:buChar char="•"/>
            </a:pPr>
            <a:r>
              <a:rPr lang="en-GB" sz="4800" dirty="0"/>
              <a:t>Measuring tear osmolarity</a:t>
            </a:r>
          </a:p>
          <a:p>
            <a:pPr marL="685800" indent="-685800">
              <a:buFont typeface="Arial" panose="020B0604020202020204" pitchFamily="34" charset="0"/>
              <a:buChar char="•"/>
            </a:pPr>
            <a:r>
              <a:rPr lang="en-GB" sz="4800" dirty="0"/>
              <a:t>Instillation of fluorescein and measuring tear break up time</a:t>
            </a:r>
          </a:p>
          <a:p>
            <a:pPr marL="685800" indent="-685800">
              <a:buFont typeface="Arial" panose="020B0604020202020204" pitchFamily="34" charset="0"/>
              <a:buChar char="•"/>
            </a:pPr>
            <a:r>
              <a:rPr lang="en-GB" sz="4800" dirty="0"/>
              <a:t>Grading of corneal and conjunctival fluorescein staining</a:t>
            </a:r>
          </a:p>
          <a:p>
            <a:pPr marL="685800" indent="-685800">
              <a:buFont typeface="Arial" panose="020B0604020202020204" pitchFamily="34" charset="0"/>
              <a:buChar char="•"/>
            </a:pPr>
            <a:r>
              <a:rPr lang="en-GB" sz="4800" dirty="0"/>
              <a:t>Expression of meibum – quantification of meibum expressibility and quality</a:t>
            </a:r>
          </a:p>
          <a:p>
            <a:pPr marL="685800" indent="-685800">
              <a:buFont typeface="Arial" panose="020B0604020202020204" pitchFamily="34" charset="0"/>
              <a:buChar char="•"/>
            </a:pPr>
            <a:r>
              <a:rPr lang="en-GB" sz="4800" dirty="0"/>
              <a:t>Meibography – quantification of dropout</a:t>
            </a:r>
          </a:p>
        </p:txBody>
      </p:sp>
      <p:sp>
        <p:nvSpPr>
          <p:cNvPr id="5" name="TextBox 4">
            <a:extLst>
              <a:ext uri="{FF2B5EF4-FFF2-40B4-BE49-F238E27FC236}">
                <a16:creationId xmlns:a16="http://schemas.microsoft.com/office/drawing/2014/main" id="{AE1F3184-59AE-E9EA-B9CA-805815EC8E17}"/>
              </a:ext>
            </a:extLst>
          </p:cNvPr>
          <p:cNvSpPr txBox="1"/>
          <p:nvPr/>
        </p:nvSpPr>
        <p:spPr>
          <a:xfrm>
            <a:off x="524928" y="12265586"/>
            <a:ext cx="21097016" cy="686470"/>
          </a:xfrm>
          <a:prstGeom prst="rect">
            <a:avLst/>
          </a:prstGeom>
          <a:noFill/>
        </p:spPr>
        <p:txBody>
          <a:bodyPr wrap="square">
            <a:spAutoFit/>
          </a:bodyPr>
          <a:lstStyle/>
          <a:p>
            <a:r>
              <a:rPr lang="en-GB" sz="1800" b="0" i="0" dirty="0">
                <a:solidFill>
                  <a:srgbClr val="727272"/>
                </a:solidFill>
                <a:effectLst/>
                <a:latin typeface="+mn-lt"/>
              </a:rPr>
              <a:t>1. Nichols, K.K., </a:t>
            </a:r>
            <a:r>
              <a:rPr lang="en-GB" sz="1800" b="0" i="0" dirty="0" err="1">
                <a:solidFill>
                  <a:srgbClr val="727272"/>
                </a:solidFill>
                <a:effectLst/>
                <a:latin typeface="+mn-lt"/>
              </a:rPr>
              <a:t>Foulks</a:t>
            </a:r>
            <a:r>
              <a:rPr lang="en-GB" sz="1800" b="0" i="0" dirty="0">
                <a:solidFill>
                  <a:srgbClr val="727272"/>
                </a:solidFill>
                <a:effectLst/>
                <a:latin typeface="+mn-lt"/>
              </a:rPr>
              <a:t>, G.N., </a:t>
            </a:r>
            <a:r>
              <a:rPr lang="en-GB" sz="1800" b="0" i="0" dirty="0" err="1">
                <a:solidFill>
                  <a:srgbClr val="727272"/>
                </a:solidFill>
                <a:effectLst/>
                <a:latin typeface="+mn-lt"/>
              </a:rPr>
              <a:t>Bron</a:t>
            </a:r>
            <a:r>
              <a:rPr lang="en-GB" sz="1800" b="0" i="0" dirty="0">
                <a:solidFill>
                  <a:srgbClr val="727272"/>
                </a:solidFill>
                <a:effectLst/>
                <a:latin typeface="+mn-lt"/>
              </a:rPr>
              <a:t>, A.J., Glasgow, B.J., </a:t>
            </a:r>
            <a:r>
              <a:rPr lang="en-GB" sz="1800" b="0" i="0" dirty="0" err="1">
                <a:solidFill>
                  <a:srgbClr val="727272"/>
                </a:solidFill>
                <a:effectLst/>
                <a:latin typeface="+mn-lt"/>
              </a:rPr>
              <a:t>Dogru</a:t>
            </a:r>
            <a:r>
              <a:rPr lang="en-GB" sz="1800" b="0" i="0" dirty="0">
                <a:solidFill>
                  <a:srgbClr val="727272"/>
                </a:solidFill>
                <a:effectLst/>
                <a:latin typeface="+mn-lt"/>
              </a:rPr>
              <a:t>, M., </a:t>
            </a:r>
            <a:r>
              <a:rPr lang="en-GB" sz="1800" b="0" i="0" dirty="0" err="1">
                <a:solidFill>
                  <a:srgbClr val="727272"/>
                </a:solidFill>
                <a:effectLst/>
                <a:latin typeface="+mn-lt"/>
              </a:rPr>
              <a:t>Tsubota</a:t>
            </a:r>
            <a:r>
              <a:rPr lang="en-GB" sz="1800" b="0" i="0" dirty="0">
                <a:solidFill>
                  <a:srgbClr val="727272"/>
                </a:solidFill>
                <a:effectLst/>
                <a:latin typeface="+mn-lt"/>
              </a:rPr>
              <a:t>, K., </a:t>
            </a:r>
            <a:r>
              <a:rPr lang="en-GB" sz="1800" b="0" i="0" dirty="0" err="1">
                <a:solidFill>
                  <a:srgbClr val="727272"/>
                </a:solidFill>
                <a:effectLst/>
                <a:latin typeface="+mn-lt"/>
              </a:rPr>
              <a:t>Lemp</a:t>
            </a:r>
            <a:r>
              <a:rPr lang="en-GB" sz="1800" b="0" i="0" dirty="0">
                <a:solidFill>
                  <a:srgbClr val="727272"/>
                </a:solidFill>
                <a:effectLst/>
                <a:latin typeface="+mn-lt"/>
              </a:rPr>
              <a:t>, M.A. and Sullivan, D.A., 2011. The international workshop on meibomian gland dysfunction: executive summary. </a:t>
            </a:r>
            <a:r>
              <a:rPr lang="en-GB" sz="1800" b="0" i="1" dirty="0">
                <a:solidFill>
                  <a:srgbClr val="727272"/>
                </a:solidFill>
                <a:effectLst/>
                <a:latin typeface="+mn-lt"/>
              </a:rPr>
              <a:t>Investigative ophthalmology &amp; visual science</a:t>
            </a:r>
            <a:r>
              <a:rPr lang="en-GB" sz="1800" b="0" i="0" dirty="0">
                <a:solidFill>
                  <a:srgbClr val="727272"/>
                </a:solidFill>
                <a:effectLst/>
                <a:latin typeface="+mn-lt"/>
              </a:rPr>
              <a:t>, </a:t>
            </a:r>
            <a:r>
              <a:rPr lang="en-GB" sz="1800" b="0" i="1" dirty="0">
                <a:solidFill>
                  <a:srgbClr val="727272"/>
                </a:solidFill>
                <a:effectLst/>
                <a:latin typeface="+mn-lt"/>
              </a:rPr>
              <a:t>52</a:t>
            </a:r>
            <a:r>
              <a:rPr lang="en-GB" sz="1800" b="0" i="0" dirty="0">
                <a:solidFill>
                  <a:srgbClr val="727272"/>
                </a:solidFill>
                <a:effectLst/>
                <a:latin typeface="+mn-lt"/>
              </a:rPr>
              <a:t>(4), pp.1922-1929.</a:t>
            </a:r>
            <a:endParaRPr lang="en-GB" sz="1800" dirty="0">
              <a:solidFill>
                <a:srgbClr val="727272"/>
              </a:solidFill>
              <a:latin typeface="+mn-lt"/>
            </a:endParaRPr>
          </a:p>
        </p:txBody>
      </p:sp>
    </p:spTree>
    <p:extLst>
      <p:ext uri="{BB962C8B-B14F-4D97-AF65-F5344CB8AC3E}">
        <p14:creationId xmlns:p14="http://schemas.microsoft.com/office/powerpoint/2010/main" val="23983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Blac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CC2AD"/>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10000"/>
          </a:lnSpc>
          <a:spcBef>
            <a:spcPts val="0"/>
          </a:spcBef>
          <a:spcAft>
            <a:spcPts val="0"/>
          </a:spcAft>
          <a:buClrTx/>
          <a:buSzTx/>
          <a:buFontTx/>
          <a:buNone/>
          <a:tabLst/>
          <a:defRPr kumimoji="0" sz="2700" b="0"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6_Blac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CC2AD"/>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10000"/>
          </a:lnSpc>
          <a:spcBef>
            <a:spcPts val="0"/>
          </a:spcBef>
          <a:spcAft>
            <a:spcPts val="0"/>
          </a:spcAft>
          <a:buClrTx/>
          <a:buSzTx/>
          <a:buFontTx/>
          <a:buNone/>
          <a:tabLst/>
          <a:defRPr kumimoji="0" sz="2700" b="0"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5_Black">
  <a:themeElements>
    <a:clrScheme name="Custom 1">
      <a:dk1>
        <a:srgbClr val="05457A"/>
      </a:dk1>
      <a:lt1>
        <a:srgbClr val="8CC2AD"/>
      </a:lt1>
      <a:dk2>
        <a:srgbClr val="05457A"/>
      </a:dk2>
      <a:lt2>
        <a:srgbClr val="8CC2AD"/>
      </a:lt2>
      <a:accent1>
        <a:srgbClr val="5164AD"/>
      </a:accent1>
      <a:accent2>
        <a:srgbClr val="5CAEE1"/>
      </a:accent2>
      <a:accent3>
        <a:srgbClr val="DF476A"/>
      </a:accent3>
      <a:accent4>
        <a:srgbClr val="ED7854"/>
      </a:accent4>
      <a:accent5>
        <a:srgbClr val="544087"/>
      </a:accent5>
      <a:accent6>
        <a:srgbClr val="80B66D"/>
      </a:accent6>
      <a:hlink>
        <a:srgbClr val="5CAEE1"/>
      </a:hlink>
      <a:folHlink>
        <a:srgbClr val="E3519C"/>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CC2AD"/>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http://schemas.openxmlformats.org/presentationml/2006/main" xmlns:r="http://schemas.openxmlformats.org/officeDocument/2006/relationships" val="1"/>
          </a:ext>
        </a:extLst>
      </a:spPr>
      <a:bodyPr lIns="50800" tIns="50800" rIns="50800" bIns="50800">
        <a:normAutofit/>
      </a:bodyPr>
      <a:lstStyle>
        <a:defPPr algn="l">
          <a:defRPr dirty="0"/>
        </a:defPPr>
      </a:lstStyle>
    </a:tx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Frame">
  <a:themeElements>
    <a:clrScheme name="Custom 1">
      <a:dk1>
        <a:srgbClr val="262626"/>
      </a:dk1>
      <a:lt1>
        <a:sysClr val="window" lastClr="FFFFFF"/>
      </a:lt1>
      <a:dk2>
        <a:srgbClr val="3A3838"/>
      </a:dk2>
      <a:lt2>
        <a:srgbClr val="E7E6E6"/>
      </a:lt2>
      <a:accent1>
        <a:srgbClr val="4F99AB"/>
      </a:accent1>
      <a:accent2>
        <a:srgbClr val="ED7854"/>
      </a:accent2>
      <a:accent3>
        <a:srgbClr val="4E4E4E"/>
      </a:accent3>
      <a:accent4>
        <a:srgbClr val="FFC000"/>
      </a:accent4>
      <a:accent5>
        <a:srgbClr val="05457A"/>
      </a:accent5>
      <a:accent6>
        <a:srgbClr val="BCD978"/>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8.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CC2AD"/>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10000"/>
          </a:lnSpc>
          <a:spcBef>
            <a:spcPts val="0"/>
          </a:spcBef>
          <a:spcAft>
            <a:spcPts val="0"/>
          </a:spcAft>
          <a:buClrTx/>
          <a:buSzTx/>
          <a:buFontTx/>
          <a:buNone/>
          <a:tabLst/>
          <a:defRPr kumimoji="0" sz="2700" b="0"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48472d-5a56-40fe-9e45-12abee801fab">
      <Terms xmlns="http://schemas.microsoft.com/office/infopath/2007/PartnerControls"/>
    </lcf76f155ced4ddcb4097134ff3c332f>
    <TaxCatchAll xmlns="dba870f6-5ea1-43d4-9810-9044637065fe" xsi:nil="true"/>
    <ReviewedbyTeam xmlns="2a48472d-5a56-40fe-9e45-12abee801fab">false</ReviewedbyTeam>
    <ReviewedbyEdel xmlns="2a48472d-5a56-40fe-9e45-12abee801fab">false</ReviewedbyEdel>
    <Readyforreview xmlns="2a48472d-5a56-40fe-9e45-12abee801fab">Draft</Readyforreview>
    <_Flow_SignoffStatus xmlns="2a48472d-5a56-40fe-9e45-12abee801fa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9039F9800F9D4D9F3694D00C40A903" ma:contentTypeVersion="20" ma:contentTypeDescription="Create a new document." ma:contentTypeScope="" ma:versionID="d3e651f54559491c8ac3baeae7f6c975">
  <xsd:schema xmlns:xsd="http://www.w3.org/2001/XMLSchema" xmlns:xs="http://www.w3.org/2001/XMLSchema" xmlns:p="http://schemas.microsoft.com/office/2006/metadata/properties" xmlns:ns2="2a48472d-5a56-40fe-9e45-12abee801fab" xmlns:ns3="dba870f6-5ea1-43d4-9810-9044637065fe" targetNamespace="http://schemas.microsoft.com/office/2006/metadata/properties" ma:root="true" ma:fieldsID="32f2636e1087310e3c06570e045f4560" ns2:_="" ns3:_="">
    <xsd:import namespace="2a48472d-5a56-40fe-9e45-12abee801fab"/>
    <xsd:import namespace="dba870f6-5ea1-43d4-9810-9044637065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Readyforreview"/>
                <xsd:element ref="ns2:ReviewedbyTeam"/>
                <xsd:element ref="ns2:ReviewedbyEdel"/>
                <xsd:element ref="ns2:MediaServiceDateTaken" minOccurs="0"/>
                <xsd:element ref="ns2:MediaServiceObjectDetectorVersions" minOccurs="0"/>
                <xsd:element ref="ns2:MediaServiceOCR"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8472d-5a56-40fe-9e45-12abee801f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baba7ca-d3ad-4d69-941b-8c81e64a517b"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Readyforreview" ma:index="20" ma:displayName="Ready for review" ma:default="Draft" ma:format="Dropdown" ma:internalName="Readyforreview">
      <xsd:simpleType>
        <xsd:restriction base="dms:Choice">
          <xsd:enumeration value="Draft"/>
          <xsd:enumeration value="Ready To Review"/>
          <xsd:enumeration value="Feedback To Action"/>
          <xsd:enumeration value="Ready For Final Review"/>
          <xsd:enumeration value="Approved"/>
          <xsd:enumeration value="NA"/>
        </xsd:restriction>
      </xsd:simpleType>
    </xsd:element>
    <xsd:element name="ReviewedbyTeam" ma:index="21" ma:displayName="Reviewed by PM" ma:default="0" ma:format="Dropdown" ma:internalName="ReviewedbyTeam">
      <xsd:simpleType>
        <xsd:restriction base="dms:Boolean"/>
      </xsd:simpleType>
    </xsd:element>
    <xsd:element name="ReviewedbyEdel" ma:index="22" ma:displayName="Reviewed by Edel" ma:default="0" ma:format="Dropdown" ma:internalName="ReviewedbyEdel">
      <xsd:simpleType>
        <xsd:restriction base="dms:Boolean"/>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a870f6-5ea1-43d4-9810-9044637065f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0a766d0-f8e9-4e31-a86a-c7b779f5a377}" ma:internalName="TaxCatchAll" ma:showField="CatchAllData" ma:web="dba870f6-5ea1-43d4-9810-9044637065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88DF66-D545-48E7-97B8-13CB5EC8E2BE}">
  <ds:schemaRefs>
    <ds:schemaRef ds:uri="http://schemas.microsoft.com/office/2006/metadata/properties"/>
    <ds:schemaRef ds:uri="http://schemas.microsoft.com/office/infopath/2007/PartnerControls"/>
    <ds:schemaRef ds:uri="fcc66a64-ca71-4675-939a-57f8c238605d"/>
    <ds:schemaRef ds:uri="ed322f72-dc36-46ee-8e20-b5dbab4a7465"/>
  </ds:schemaRefs>
</ds:datastoreItem>
</file>

<file path=customXml/itemProps2.xml><?xml version="1.0" encoding="utf-8"?>
<ds:datastoreItem xmlns:ds="http://schemas.openxmlformats.org/officeDocument/2006/customXml" ds:itemID="{D31D530E-1A73-459F-B2C8-4FC0B78FE8FB}">
  <ds:schemaRefs>
    <ds:schemaRef ds:uri="http://schemas.microsoft.com/sharepoint/v3/contenttype/forms"/>
  </ds:schemaRefs>
</ds:datastoreItem>
</file>

<file path=customXml/itemProps3.xml><?xml version="1.0" encoding="utf-8"?>
<ds:datastoreItem xmlns:ds="http://schemas.openxmlformats.org/officeDocument/2006/customXml" ds:itemID="{060F1218-E5C7-4318-B473-201483F41CC1}"/>
</file>

<file path=docProps/app.xml><?xml version="1.0" encoding="utf-8"?>
<Properties xmlns="http://schemas.openxmlformats.org/officeDocument/2006/extended-properties" xmlns:vt="http://schemas.openxmlformats.org/officeDocument/2006/docPropsVTypes">
  <Template>Scope_PPT_Full_Template</Template>
  <TotalTime>7634</TotalTime>
  <Words>2492</Words>
  <Application>Microsoft Office PowerPoint</Application>
  <PresentationFormat>Custom</PresentationFormat>
  <Paragraphs>155</Paragraphs>
  <Slides>15</Slides>
  <Notes>14</Notes>
  <HiddenSlides>0</HiddenSlides>
  <MMClips>0</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15</vt:i4>
      </vt:variant>
    </vt:vector>
  </HeadingPairs>
  <TitlesOfParts>
    <vt:vector size="37" baseType="lpstr">
      <vt:lpstr>-apple-system</vt:lpstr>
      <vt:lpstr>Arial</vt:lpstr>
      <vt:lpstr>Calibri</vt:lpstr>
      <vt:lpstr>classico-urw</vt:lpstr>
      <vt:lpstr>Corbel</vt:lpstr>
      <vt:lpstr>Corbel (Body)</vt:lpstr>
      <vt:lpstr>Goudy Old Style</vt:lpstr>
      <vt:lpstr>Helvetica</vt:lpstr>
      <vt:lpstr>Helvetica Light</vt:lpstr>
      <vt:lpstr>Helvetica Neue</vt:lpstr>
      <vt:lpstr>museo-sans</vt:lpstr>
      <vt:lpstr>Nunito Sans</vt:lpstr>
      <vt:lpstr>Open Sans</vt:lpstr>
      <vt:lpstr>Wingdings</vt:lpstr>
      <vt:lpstr>Wingdings 2</vt:lpstr>
      <vt:lpstr>4_Black</vt:lpstr>
      <vt:lpstr>6_Black</vt:lpstr>
      <vt:lpstr>5_Black</vt:lpstr>
      <vt:lpstr>Custom Design</vt:lpstr>
      <vt:lpstr>1_Custom Design</vt:lpstr>
      <vt:lpstr>2_Custom Design</vt:lpstr>
      <vt:lpstr>Frame</vt:lpstr>
      <vt:lpstr>Meibomian Gland Dysfunction (MGD)</vt:lpstr>
      <vt:lpstr>Let’s go to back to the beginning: Anterior eye1 </vt:lpstr>
      <vt:lpstr>What’s behind the lids? The tear film1,2</vt:lpstr>
      <vt:lpstr>What is the function of the tear film?¹</vt:lpstr>
      <vt:lpstr>Meibomian Gland Dysfunction (MGD) – what is it?1</vt:lpstr>
      <vt:lpstr>MGD – what is it?1</vt:lpstr>
      <vt:lpstr>Symptoms of MGD1,2 </vt:lpstr>
      <vt:lpstr>Signs of MGD¹</vt:lpstr>
      <vt:lpstr>Diagnostic tests for MGD¹</vt:lpstr>
      <vt:lpstr>Cataract surgery and MGD¹ </vt:lpstr>
      <vt:lpstr>How do we treat blepharitis?1</vt:lpstr>
      <vt:lpstr>What is so important about HEAT?1,2</vt:lpstr>
      <vt:lpstr>What is so important about CLEANSE?1 </vt:lpstr>
      <vt:lpstr>What is so important about HYDRATE?1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OBrien</dc:creator>
  <cp:lastModifiedBy>Inderpreet Uppal</cp:lastModifiedBy>
  <cp:revision>50</cp:revision>
  <cp:lastPrinted>2021-08-03T09:59:08Z</cp:lastPrinted>
  <dcterms:created xsi:type="dcterms:W3CDTF">2019-12-05T14:43:29Z</dcterms:created>
  <dcterms:modified xsi:type="dcterms:W3CDTF">2024-09-03T14:34:32Z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0x010100869039F9800F9D4D9F3694D00C40A903</vt:lpwstr>
  </property>
</Properties>
</file>