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7FE4E375_43A26CC5.xml" ContentType="application/vnd.ms-powerpoint.comment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24"/>
  </p:notesMasterIdLst>
  <p:sldIdLst>
    <p:sldId id="4515" r:id="rId6"/>
    <p:sldId id="280" r:id="rId7"/>
    <p:sldId id="271" r:id="rId8"/>
    <p:sldId id="4517" r:id="rId9"/>
    <p:sldId id="2145706864" r:id="rId10"/>
    <p:sldId id="4518" r:id="rId11"/>
    <p:sldId id="4522" r:id="rId12"/>
    <p:sldId id="2145706865" r:id="rId13"/>
    <p:sldId id="2145706870" r:id="rId14"/>
    <p:sldId id="4521" r:id="rId15"/>
    <p:sldId id="2145706867" r:id="rId16"/>
    <p:sldId id="2145706868" r:id="rId17"/>
    <p:sldId id="4527" r:id="rId18"/>
    <p:sldId id="2145706871" r:id="rId19"/>
    <p:sldId id="4528" r:id="rId20"/>
    <p:sldId id="4529" r:id="rId21"/>
    <p:sldId id="2145706869"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3C5426-D2B5-05E5-BB3E-539D516A5EBD}" name="Inderpreet Uppal" initials="IU" userId="S::InderpreetUppal@scopeeyecare.com::424deb32-369f-4bd5-aec2-d4a7366279d4" providerId="AD"/>
  <p188:author id="{94EA8168-76CD-B547-2DD6-10BD46E9C690}" name="Edel Duffy" initials="ED" userId="S::EdelDuffy@scopeeyecare.com::3b9eb9ef-9810-4fbf-8724-e4d97c9d477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8A8A8"/>
    <a:srgbClr val="727272"/>
    <a:srgbClr val="4F9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0D0CAB-68F9-4F91-9705-4749E7C50977}" v="37" dt="2024-09-02T13:14:25.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46" autoAdjust="0"/>
  </p:normalViewPr>
  <p:slideViewPr>
    <p:cSldViewPr snapToGrid="0">
      <p:cViewPr varScale="1">
        <p:scale>
          <a:sx n="50" d="100"/>
          <a:sy n="50" d="100"/>
        </p:scale>
        <p:origin x="12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erpreet Uppal" userId="424deb32-369f-4bd5-aec2-d4a7366279d4" providerId="ADAL" clId="{B98CFD8D-ECB2-4E5E-B065-2D7E340C3522}"/>
    <pc:docChg chg="undo custSel addSld delSld modSld">
      <pc:chgData name="Inderpreet Uppal" userId="424deb32-369f-4bd5-aec2-d4a7366279d4" providerId="ADAL" clId="{B98CFD8D-ECB2-4E5E-B065-2D7E340C3522}" dt="2023-06-12T10:49:45.043" v="387" actId="368"/>
      <pc:docMkLst>
        <pc:docMk/>
      </pc:docMkLst>
      <pc:sldChg chg="modSp mod">
        <pc:chgData name="Inderpreet Uppal" userId="424deb32-369f-4bd5-aec2-d4a7366279d4" providerId="ADAL" clId="{B98CFD8D-ECB2-4E5E-B065-2D7E340C3522}" dt="2023-06-12T10:45:12.629" v="345" actId="20577"/>
        <pc:sldMkLst>
          <pc:docMk/>
          <pc:sldMk cId="2186677979" sldId="262"/>
        </pc:sldMkLst>
        <pc:spChg chg="mod">
          <ac:chgData name="Inderpreet Uppal" userId="424deb32-369f-4bd5-aec2-d4a7366279d4" providerId="ADAL" clId="{B98CFD8D-ECB2-4E5E-B065-2D7E340C3522}" dt="2023-06-12T10:45:12.629" v="345" actId="20577"/>
          <ac:spMkLst>
            <pc:docMk/>
            <pc:sldMk cId="2186677979" sldId="262"/>
            <ac:spMk id="2" creationId="{59609E3C-A5B3-8DF8-9AA5-4C22AAE00A0E}"/>
          </ac:spMkLst>
        </pc:spChg>
      </pc:sldChg>
      <pc:sldChg chg="addSp delSp modSp mod">
        <pc:chgData name="Inderpreet Uppal" userId="424deb32-369f-4bd5-aec2-d4a7366279d4" providerId="ADAL" clId="{B98CFD8D-ECB2-4E5E-B065-2D7E340C3522}" dt="2023-06-12T10:45:19.186" v="347"/>
        <pc:sldMkLst>
          <pc:docMk/>
          <pc:sldMk cId="2622610186" sldId="263"/>
        </pc:sldMkLst>
        <pc:spChg chg="add del mod">
          <ac:chgData name="Inderpreet Uppal" userId="424deb32-369f-4bd5-aec2-d4a7366279d4" providerId="ADAL" clId="{B98CFD8D-ECB2-4E5E-B065-2D7E340C3522}" dt="2023-06-12T10:45:18.356" v="346" actId="478"/>
          <ac:spMkLst>
            <pc:docMk/>
            <pc:sldMk cId="2622610186" sldId="263"/>
            <ac:spMk id="2" creationId="{034FAA47-7623-DB4C-315F-9FAD61B34D39}"/>
          </ac:spMkLst>
        </pc:spChg>
        <pc:spChg chg="add mod">
          <ac:chgData name="Inderpreet Uppal" userId="424deb32-369f-4bd5-aec2-d4a7366279d4" providerId="ADAL" clId="{B98CFD8D-ECB2-4E5E-B065-2D7E340C3522}" dt="2023-06-12T10:45:19.186" v="347"/>
          <ac:spMkLst>
            <pc:docMk/>
            <pc:sldMk cId="2622610186" sldId="263"/>
            <ac:spMk id="3" creationId="{033B792F-3785-985D-BAE8-F4047225F2BD}"/>
          </ac:spMkLst>
        </pc:spChg>
      </pc:sldChg>
      <pc:sldChg chg="addSp modSp mod">
        <pc:chgData name="Inderpreet Uppal" userId="424deb32-369f-4bd5-aec2-d4a7366279d4" providerId="ADAL" clId="{B98CFD8D-ECB2-4E5E-B065-2D7E340C3522}" dt="2023-06-12T10:43:01.334" v="330" actId="20577"/>
        <pc:sldMkLst>
          <pc:docMk/>
          <pc:sldMk cId="2237116285" sldId="266"/>
        </pc:sldMkLst>
        <pc:spChg chg="add mod">
          <ac:chgData name="Inderpreet Uppal" userId="424deb32-369f-4bd5-aec2-d4a7366279d4" providerId="ADAL" clId="{B98CFD8D-ECB2-4E5E-B065-2D7E340C3522}" dt="2023-06-01T15:50:33.007" v="29" actId="1076"/>
          <ac:spMkLst>
            <pc:docMk/>
            <pc:sldMk cId="2237116285" sldId="266"/>
            <ac:spMk id="2" creationId="{4BAA0552-7C33-371F-FAEE-2E964752276F}"/>
          </ac:spMkLst>
        </pc:spChg>
        <pc:spChg chg="add mod">
          <ac:chgData name="Inderpreet Uppal" userId="424deb32-369f-4bd5-aec2-d4a7366279d4" providerId="ADAL" clId="{B98CFD8D-ECB2-4E5E-B065-2D7E340C3522}" dt="2023-06-12T10:43:01.334" v="330" actId="20577"/>
          <ac:spMkLst>
            <pc:docMk/>
            <pc:sldMk cId="2237116285" sldId="266"/>
            <ac:spMk id="4" creationId="{244EC916-9FE6-D1F2-587D-2BB24595D4E2}"/>
          </ac:spMkLst>
        </pc:spChg>
        <pc:spChg chg="mod">
          <ac:chgData name="Inderpreet Uppal" userId="424deb32-369f-4bd5-aec2-d4a7366279d4" providerId="ADAL" clId="{B98CFD8D-ECB2-4E5E-B065-2D7E340C3522}" dt="2023-06-01T15:50:17.965" v="20" actId="20577"/>
          <ac:spMkLst>
            <pc:docMk/>
            <pc:sldMk cId="2237116285" sldId="266"/>
            <ac:spMk id="10" creationId="{D27FFEE1-5A07-4444-80A8-46E25922F13D}"/>
          </ac:spMkLst>
        </pc:spChg>
        <pc:picChg chg="mod">
          <ac:chgData name="Inderpreet Uppal" userId="424deb32-369f-4bd5-aec2-d4a7366279d4" providerId="ADAL" clId="{B98CFD8D-ECB2-4E5E-B065-2D7E340C3522}" dt="2023-06-01T15:50:17.569" v="19" actId="1076"/>
          <ac:picMkLst>
            <pc:docMk/>
            <pc:sldMk cId="2237116285" sldId="266"/>
            <ac:picMk id="7" creationId="{8D2D9101-DA60-0942-9EEC-257112AD576B}"/>
          </ac:picMkLst>
        </pc:picChg>
      </pc:sldChg>
      <pc:sldChg chg="addSp delSp modSp mod">
        <pc:chgData name="Inderpreet Uppal" userId="424deb32-369f-4bd5-aec2-d4a7366279d4" providerId="ADAL" clId="{B98CFD8D-ECB2-4E5E-B065-2D7E340C3522}" dt="2023-06-12T10:45:41.478" v="356"/>
        <pc:sldMkLst>
          <pc:docMk/>
          <pc:sldMk cId="2959587894" sldId="290"/>
        </pc:sldMkLst>
        <pc:spChg chg="add mod">
          <ac:chgData name="Inderpreet Uppal" userId="424deb32-369f-4bd5-aec2-d4a7366279d4" providerId="ADAL" clId="{B98CFD8D-ECB2-4E5E-B065-2D7E340C3522}" dt="2023-06-12T10:45:41.478" v="356"/>
          <ac:spMkLst>
            <pc:docMk/>
            <pc:sldMk cId="2959587894" sldId="290"/>
            <ac:spMk id="2" creationId="{46614400-6B68-F1B9-C681-3F0660A41F8F}"/>
          </ac:spMkLst>
        </pc:spChg>
        <pc:spChg chg="del mod">
          <ac:chgData name="Inderpreet Uppal" userId="424deb32-369f-4bd5-aec2-d4a7366279d4" providerId="ADAL" clId="{B98CFD8D-ECB2-4E5E-B065-2D7E340C3522}" dt="2023-06-12T10:45:40.823" v="355" actId="478"/>
          <ac:spMkLst>
            <pc:docMk/>
            <pc:sldMk cId="2959587894" sldId="290"/>
            <ac:spMk id="10" creationId="{8950E192-32FB-D441-95ED-79EE4134181E}"/>
          </ac:spMkLst>
        </pc:spChg>
      </pc:sldChg>
      <pc:sldChg chg="addSp delSp modSp mod">
        <pc:chgData name="Inderpreet Uppal" userId="424deb32-369f-4bd5-aec2-d4a7366279d4" providerId="ADAL" clId="{B98CFD8D-ECB2-4E5E-B065-2D7E340C3522}" dt="2023-06-12T10:45:45.719" v="358"/>
        <pc:sldMkLst>
          <pc:docMk/>
          <pc:sldMk cId="646144479" sldId="291"/>
        </pc:sldMkLst>
        <pc:spChg chg="add del mod">
          <ac:chgData name="Inderpreet Uppal" userId="424deb32-369f-4bd5-aec2-d4a7366279d4" providerId="ADAL" clId="{B98CFD8D-ECB2-4E5E-B065-2D7E340C3522}" dt="2023-06-12T10:45:44.872" v="357" actId="478"/>
          <ac:spMkLst>
            <pc:docMk/>
            <pc:sldMk cId="646144479" sldId="291"/>
            <ac:spMk id="2" creationId="{F3506525-40F2-B3A4-C66F-D6DDB08277A1}"/>
          </ac:spMkLst>
        </pc:spChg>
        <pc:spChg chg="add mod">
          <ac:chgData name="Inderpreet Uppal" userId="424deb32-369f-4bd5-aec2-d4a7366279d4" providerId="ADAL" clId="{B98CFD8D-ECB2-4E5E-B065-2D7E340C3522}" dt="2023-06-12T10:45:45.719" v="358"/>
          <ac:spMkLst>
            <pc:docMk/>
            <pc:sldMk cId="646144479" sldId="291"/>
            <ac:spMk id="3" creationId="{48F7EE5C-8945-5726-0A51-CB4AD8BAD11E}"/>
          </ac:spMkLst>
        </pc:spChg>
      </pc:sldChg>
      <pc:sldChg chg="addSp delSp modSp mod">
        <pc:chgData name="Inderpreet Uppal" userId="424deb32-369f-4bd5-aec2-d4a7366279d4" providerId="ADAL" clId="{B98CFD8D-ECB2-4E5E-B065-2D7E340C3522}" dt="2023-06-12T10:48:15.284" v="373" actId="20577"/>
        <pc:sldMkLst>
          <pc:docMk/>
          <pc:sldMk cId="1973634846" sldId="310"/>
        </pc:sldMkLst>
        <pc:spChg chg="add del mod">
          <ac:chgData name="Inderpreet Uppal" userId="424deb32-369f-4bd5-aec2-d4a7366279d4" providerId="ADAL" clId="{B98CFD8D-ECB2-4E5E-B065-2D7E340C3522}" dt="2023-05-17T09:26:26.261" v="2" actId="478"/>
          <ac:spMkLst>
            <pc:docMk/>
            <pc:sldMk cId="1973634846" sldId="310"/>
            <ac:spMk id="2" creationId="{082DBAB3-E2BA-B473-DCA2-8EFD2EA7F92B}"/>
          </ac:spMkLst>
        </pc:spChg>
        <pc:spChg chg="add del mod">
          <ac:chgData name="Inderpreet Uppal" userId="424deb32-369f-4bd5-aec2-d4a7366279d4" providerId="ADAL" clId="{B98CFD8D-ECB2-4E5E-B065-2D7E340C3522}" dt="2023-06-12T10:45:24.296" v="348" actId="478"/>
          <ac:spMkLst>
            <pc:docMk/>
            <pc:sldMk cId="1973634846" sldId="310"/>
            <ac:spMk id="3" creationId="{3D86E43F-8ADE-6AD5-DE9B-3C13CC9B5308}"/>
          </ac:spMkLst>
        </pc:spChg>
        <pc:spChg chg="add mod">
          <ac:chgData name="Inderpreet Uppal" userId="424deb32-369f-4bd5-aec2-d4a7366279d4" providerId="ADAL" clId="{B98CFD8D-ECB2-4E5E-B065-2D7E340C3522}" dt="2023-06-12T10:48:15.284" v="373" actId="20577"/>
          <ac:spMkLst>
            <pc:docMk/>
            <pc:sldMk cId="1973634846" sldId="310"/>
            <ac:spMk id="6" creationId="{9B5E32A1-2A70-8F54-07A6-3A42621B2BCC}"/>
          </ac:spMkLst>
        </pc:spChg>
      </pc:sldChg>
      <pc:sldChg chg="del">
        <pc:chgData name="Inderpreet Uppal" userId="424deb32-369f-4bd5-aec2-d4a7366279d4" providerId="ADAL" clId="{B98CFD8D-ECB2-4E5E-B065-2D7E340C3522}" dt="2023-05-17T09:35:20.668" v="5" actId="2696"/>
        <pc:sldMkLst>
          <pc:docMk/>
          <pc:sldMk cId="1506859266" sldId="312"/>
        </pc:sldMkLst>
      </pc:sldChg>
      <pc:sldChg chg="addSp delSp modSp mod">
        <pc:chgData name="Inderpreet Uppal" userId="424deb32-369f-4bd5-aec2-d4a7366279d4" providerId="ADAL" clId="{B98CFD8D-ECB2-4E5E-B065-2D7E340C3522}" dt="2023-06-12T10:48:19.997" v="374" actId="20577"/>
        <pc:sldMkLst>
          <pc:docMk/>
          <pc:sldMk cId="2560354087" sldId="313"/>
        </pc:sldMkLst>
        <pc:spChg chg="mod">
          <ac:chgData name="Inderpreet Uppal" userId="424deb32-369f-4bd5-aec2-d4a7366279d4" providerId="ADAL" clId="{B98CFD8D-ECB2-4E5E-B065-2D7E340C3522}" dt="2023-06-05T15:13:26.780" v="183" actId="20577"/>
          <ac:spMkLst>
            <pc:docMk/>
            <pc:sldMk cId="2560354087" sldId="313"/>
            <ac:spMk id="3" creationId="{D9B066A4-7741-070F-58E4-6E7255D0311C}"/>
          </ac:spMkLst>
        </pc:spChg>
        <pc:spChg chg="add del mod">
          <ac:chgData name="Inderpreet Uppal" userId="424deb32-369f-4bd5-aec2-d4a7366279d4" providerId="ADAL" clId="{B98CFD8D-ECB2-4E5E-B065-2D7E340C3522}" dt="2023-06-05T15:13:56.470" v="185" actId="478"/>
          <ac:spMkLst>
            <pc:docMk/>
            <pc:sldMk cId="2560354087" sldId="313"/>
            <ac:spMk id="4" creationId="{497B4D10-2C5A-F349-BBDE-956F901424FD}"/>
          </ac:spMkLst>
        </pc:spChg>
        <pc:spChg chg="add mod">
          <ac:chgData name="Inderpreet Uppal" userId="424deb32-369f-4bd5-aec2-d4a7366279d4" providerId="ADAL" clId="{B98CFD8D-ECB2-4E5E-B065-2D7E340C3522}" dt="2023-06-12T10:48:19.997" v="374" actId="20577"/>
          <ac:spMkLst>
            <pc:docMk/>
            <pc:sldMk cId="2560354087" sldId="313"/>
            <ac:spMk id="6" creationId="{EDC7C5CD-0A45-621C-00CF-00D4018ADC65}"/>
          </ac:spMkLst>
        </pc:spChg>
      </pc:sldChg>
      <pc:sldChg chg="addSp delSp modSp mod modNotesTx">
        <pc:chgData name="Inderpreet Uppal" userId="424deb32-369f-4bd5-aec2-d4a7366279d4" providerId="ADAL" clId="{B98CFD8D-ECB2-4E5E-B065-2D7E340C3522}" dt="2023-06-12T10:48:22.154" v="375" actId="20577"/>
        <pc:sldMkLst>
          <pc:docMk/>
          <pc:sldMk cId="1369668199" sldId="314"/>
        </pc:sldMkLst>
        <pc:spChg chg="add mod">
          <ac:chgData name="Inderpreet Uppal" userId="424deb32-369f-4bd5-aec2-d4a7366279d4" providerId="ADAL" clId="{B98CFD8D-ECB2-4E5E-B065-2D7E340C3522}" dt="2023-06-12T10:48:22.154" v="375" actId="20577"/>
          <ac:spMkLst>
            <pc:docMk/>
            <pc:sldMk cId="1369668199" sldId="314"/>
            <ac:spMk id="5" creationId="{865BBBAF-038B-4B58-06FC-34CEC907526F}"/>
          </ac:spMkLst>
        </pc:spChg>
        <pc:picChg chg="add">
          <ac:chgData name="Inderpreet Uppal" userId="424deb32-369f-4bd5-aec2-d4a7366279d4" providerId="ADAL" clId="{B98CFD8D-ECB2-4E5E-B065-2D7E340C3522}" dt="2023-06-05T15:18:56.634" v="193" actId="22"/>
          <ac:picMkLst>
            <pc:docMk/>
            <pc:sldMk cId="1369668199" sldId="314"/>
            <ac:picMk id="3" creationId="{006B95B6-7D9A-0F7F-E02E-5E8B7B5B89A0}"/>
          </ac:picMkLst>
        </pc:picChg>
        <pc:picChg chg="del">
          <ac:chgData name="Inderpreet Uppal" userId="424deb32-369f-4bd5-aec2-d4a7366279d4" providerId="ADAL" clId="{B98CFD8D-ECB2-4E5E-B065-2D7E340C3522}" dt="2023-06-05T15:18:56.294" v="192" actId="478"/>
          <ac:picMkLst>
            <pc:docMk/>
            <pc:sldMk cId="1369668199" sldId="314"/>
            <ac:picMk id="7" creationId="{CC90338D-CF17-F03D-E79E-B9FB8BDD9EC0}"/>
          </ac:picMkLst>
        </pc:picChg>
      </pc:sldChg>
      <pc:sldChg chg="addSp modSp mod">
        <pc:chgData name="Inderpreet Uppal" userId="424deb32-369f-4bd5-aec2-d4a7366279d4" providerId="ADAL" clId="{B98CFD8D-ECB2-4E5E-B065-2D7E340C3522}" dt="2023-06-12T10:48:24.645" v="376" actId="20577"/>
        <pc:sldMkLst>
          <pc:docMk/>
          <pc:sldMk cId="44628908" sldId="315"/>
        </pc:sldMkLst>
        <pc:spChg chg="add mod">
          <ac:chgData name="Inderpreet Uppal" userId="424deb32-369f-4bd5-aec2-d4a7366279d4" providerId="ADAL" clId="{B98CFD8D-ECB2-4E5E-B065-2D7E340C3522}" dt="2023-06-12T10:48:24.645" v="376" actId="20577"/>
          <ac:spMkLst>
            <pc:docMk/>
            <pc:sldMk cId="44628908" sldId="315"/>
            <ac:spMk id="4" creationId="{8073F5D2-F698-CFBB-C291-349018EE2ECA}"/>
          </ac:spMkLst>
        </pc:spChg>
      </pc:sldChg>
      <pc:sldChg chg="del">
        <pc:chgData name="Inderpreet Uppal" userId="424deb32-369f-4bd5-aec2-d4a7366279d4" providerId="ADAL" clId="{B98CFD8D-ECB2-4E5E-B065-2D7E340C3522}" dt="2023-06-06T10:52:28.849" v="268" actId="2696"/>
        <pc:sldMkLst>
          <pc:docMk/>
          <pc:sldMk cId="3858354463" sldId="316"/>
        </pc:sldMkLst>
      </pc:sldChg>
      <pc:sldChg chg="addSp delSp modSp mod">
        <pc:chgData name="Inderpreet Uppal" userId="424deb32-369f-4bd5-aec2-d4a7366279d4" providerId="ADAL" clId="{B98CFD8D-ECB2-4E5E-B065-2D7E340C3522}" dt="2023-06-12T10:45:33.749" v="352"/>
        <pc:sldMkLst>
          <pc:docMk/>
          <pc:sldMk cId="1294675465" sldId="317"/>
        </pc:sldMkLst>
        <pc:spChg chg="add del mod">
          <ac:chgData name="Inderpreet Uppal" userId="424deb32-369f-4bd5-aec2-d4a7366279d4" providerId="ADAL" clId="{B98CFD8D-ECB2-4E5E-B065-2D7E340C3522}" dt="2023-06-12T10:45:33.070" v="351" actId="478"/>
          <ac:spMkLst>
            <pc:docMk/>
            <pc:sldMk cId="1294675465" sldId="317"/>
            <ac:spMk id="4" creationId="{DFC18C3F-C782-B035-074F-BB3C7F5C1330}"/>
          </ac:spMkLst>
        </pc:spChg>
        <pc:spChg chg="add mod">
          <ac:chgData name="Inderpreet Uppal" userId="424deb32-369f-4bd5-aec2-d4a7366279d4" providerId="ADAL" clId="{B98CFD8D-ECB2-4E5E-B065-2D7E340C3522}" dt="2023-06-12T10:45:33.749" v="352"/>
          <ac:spMkLst>
            <pc:docMk/>
            <pc:sldMk cId="1294675465" sldId="317"/>
            <ac:spMk id="5" creationId="{9E16D858-E675-0C07-5D10-EED60C37BDD1}"/>
          </ac:spMkLst>
        </pc:spChg>
        <pc:spChg chg="add del">
          <ac:chgData name="Inderpreet Uppal" userId="424deb32-369f-4bd5-aec2-d4a7366279d4" providerId="ADAL" clId="{B98CFD8D-ECB2-4E5E-B065-2D7E340C3522}" dt="2023-06-05T15:56:32.607" v="203" actId="478"/>
          <ac:spMkLst>
            <pc:docMk/>
            <pc:sldMk cId="1294675465" sldId="317"/>
            <ac:spMk id="6" creationId="{AA8C6F41-F8B0-0FCE-18F9-3E31577C1B3D}"/>
          </ac:spMkLst>
        </pc:spChg>
        <pc:picChg chg="del">
          <ac:chgData name="Inderpreet Uppal" userId="424deb32-369f-4bd5-aec2-d4a7366279d4" providerId="ADAL" clId="{B98CFD8D-ECB2-4E5E-B065-2D7E340C3522}" dt="2023-06-06T10:55:39.896" v="272" actId="478"/>
          <ac:picMkLst>
            <pc:docMk/>
            <pc:sldMk cId="1294675465" sldId="317"/>
            <ac:picMk id="5" creationId="{24EB0BF7-E0F5-90FB-4CD9-8A54355A33AC}"/>
          </ac:picMkLst>
        </pc:picChg>
        <pc:picChg chg="add mod">
          <ac:chgData name="Inderpreet Uppal" userId="424deb32-369f-4bd5-aec2-d4a7366279d4" providerId="ADAL" clId="{B98CFD8D-ECB2-4E5E-B065-2D7E340C3522}" dt="2023-06-06T10:55:46.635" v="276" actId="1076"/>
          <ac:picMkLst>
            <pc:docMk/>
            <pc:sldMk cId="1294675465" sldId="317"/>
            <ac:picMk id="7" creationId="{C248E833-5478-E2DB-472A-CC4179F87BC0}"/>
          </ac:picMkLst>
        </pc:picChg>
      </pc:sldChg>
      <pc:sldChg chg="addSp delSp modSp mod modNotesTx">
        <pc:chgData name="Inderpreet Uppal" userId="424deb32-369f-4bd5-aec2-d4a7366279d4" providerId="ADAL" clId="{B98CFD8D-ECB2-4E5E-B065-2D7E340C3522}" dt="2023-06-12T10:45:37.949" v="354"/>
        <pc:sldMkLst>
          <pc:docMk/>
          <pc:sldMk cId="1358619371" sldId="319"/>
        </pc:sldMkLst>
        <pc:spChg chg="add del mod">
          <ac:chgData name="Inderpreet Uppal" userId="424deb32-369f-4bd5-aec2-d4a7366279d4" providerId="ADAL" clId="{B98CFD8D-ECB2-4E5E-B065-2D7E340C3522}" dt="2023-06-12T10:45:37.167" v="353" actId="478"/>
          <ac:spMkLst>
            <pc:docMk/>
            <pc:sldMk cId="1358619371" sldId="319"/>
            <ac:spMk id="2" creationId="{8AC30EF0-C0E3-04AF-718C-01FE03D9C24C}"/>
          </ac:spMkLst>
        </pc:spChg>
        <pc:spChg chg="add mod">
          <ac:chgData name="Inderpreet Uppal" userId="424deb32-369f-4bd5-aec2-d4a7366279d4" providerId="ADAL" clId="{B98CFD8D-ECB2-4E5E-B065-2D7E340C3522}" dt="2023-06-12T10:45:37.949" v="354"/>
          <ac:spMkLst>
            <pc:docMk/>
            <pc:sldMk cId="1358619371" sldId="319"/>
            <ac:spMk id="4" creationId="{957279B3-A6D4-6E39-4E7B-E2CF2F999D27}"/>
          </ac:spMkLst>
        </pc:spChg>
      </pc:sldChg>
      <pc:sldChg chg="addSp delSp modSp add mod">
        <pc:chgData name="Inderpreet Uppal" userId="424deb32-369f-4bd5-aec2-d4a7366279d4" providerId="ADAL" clId="{B98CFD8D-ECB2-4E5E-B065-2D7E340C3522}" dt="2023-06-12T10:45:27.694" v="350"/>
        <pc:sldMkLst>
          <pc:docMk/>
          <pc:sldMk cId="531682726" sldId="2145706797"/>
        </pc:sldMkLst>
        <pc:spChg chg="add del mod">
          <ac:chgData name="Inderpreet Uppal" userId="424deb32-369f-4bd5-aec2-d4a7366279d4" providerId="ADAL" clId="{B98CFD8D-ECB2-4E5E-B065-2D7E340C3522}" dt="2023-06-12T10:45:26.921" v="349" actId="478"/>
          <ac:spMkLst>
            <pc:docMk/>
            <pc:sldMk cId="531682726" sldId="2145706797"/>
            <ac:spMk id="3" creationId="{40233BAA-CC9F-9B9A-4D96-8E23960FD23C}"/>
          </ac:spMkLst>
        </pc:spChg>
        <pc:spChg chg="add mod">
          <ac:chgData name="Inderpreet Uppal" userId="424deb32-369f-4bd5-aec2-d4a7366279d4" providerId="ADAL" clId="{B98CFD8D-ECB2-4E5E-B065-2D7E340C3522}" dt="2023-06-12T10:45:27.694" v="350"/>
          <ac:spMkLst>
            <pc:docMk/>
            <pc:sldMk cId="531682726" sldId="2145706797"/>
            <ac:spMk id="6" creationId="{34AD7B08-5A10-0909-5202-A410C2AEFB41}"/>
          </ac:spMkLst>
        </pc:spChg>
      </pc:sldChg>
      <pc:sldChg chg="delSp modSp add mod">
        <pc:chgData name="Inderpreet Uppal" userId="424deb32-369f-4bd5-aec2-d4a7366279d4" providerId="ADAL" clId="{B98CFD8D-ECB2-4E5E-B065-2D7E340C3522}" dt="2023-06-12T10:42:51.626" v="328" actId="20577"/>
        <pc:sldMkLst>
          <pc:docMk/>
          <pc:sldMk cId="2877423514" sldId="2145706861"/>
        </pc:sldMkLst>
        <pc:spChg chg="mod">
          <ac:chgData name="Inderpreet Uppal" userId="424deb32-369f-4bd5-aec2-d4a7366279d4" providerId="ADAL" clId="{B98CFD8D-ECB2-4E5E-B065-2D7E340C3522}" dt="2023-06-07T14:10:57.895" v="289" actId="20577"/>
          <ac:spMkLst>
            <pc:docMk/>
            <pc:sldMk cId="2877423514" sldId="2145706861"/>
            <ac:spMk id="3" creationId="{A6EF38FB-12E9-F01D-39C7-F51D36B43805}"/>
          </ac:spMkLst>
        </pc:spChg>
        <pc:spChg chg="mod">
          <ac:chgData name="Inderpreet Uppal" userId="424deb32-369f-4bd5-aec2-d4a7366279d4" providerId="ADAL" clId="{B98CFD8D-ECB2-4E5E-B065-2D7E340C3522}" dt="2023-06-12T10:42:51.626" v="328" actId="20577"/>
          <ac:spMkLst>
            <pc:docMk/>
            <pc:sldMk cId="2877423514" sldId="2145706861"/>
            <ac:spMk id="4" creationId="{DC2950DF-4A12-7606-68FB-4364D6837A4B}"/>
          </ac:spMkLst>
        </pc:spChg>
        <pc:spChg chg="mod">
          <ac:chgData name="Inderpreet Uppal" userId="424deb32-369f-4bd5-aec2-d4a7366279d4" providerId="ADAL" clId="{B98CFD8D-ECB2-4E5E-B065-2D7E340C3522}" dt="2023-06-07T14:10:48.464" v="286" actId="6549"/>
          <ac:spMkLst>
            <pc:docMk/>
            <pc:sldMk cId="2877423514" sldId="2145706861"/>
            <ac:spMk id="5" creationId="{29F0E2F9-FEB3-7893-E6AA-69A61E613064}"/>
          </ac:spMkLst>
        </pc:spChg>
        <pc:picChg chg="del">
          <ac:chgData name="Inderpreet Uppal" userId="424deb32-369f-4bd5-aec2-d4a7366279d4" providerId="ADAL" clId="{B98CFD8D-ECB2-4E5E-B065-2D7E340C3522}" dt="2023-06-07T14:10:26.504" v="281" actId="478"/>
          <ac:picMkLst>
            <pc:docMk/>
            <pc:sldMk cId="2877423514" sldId="2145706861"/>
            <ac:picMk id="6" creationId="{C38AFDC3-9375-DEE5-BC3C-3AD1FDA3CA0B}"/>
          </ac:picMkLst>
        </pc:picChg>
      </pc:sldChg>
      <pc:sldChg chg="addSp delSp modSp new mod">
        <pc:chgData name="Inderpreet Uppal" userId="424deb32-369f-4bd5-aec2-d4a7366279d4" providerId="ADAL" clId="{B98CFD8D-ECB2-4E5E-B065-2D7E340C3522}" dt="2023-06-12T10:49:45.043" v="387" actId="368"/>
        <pc:sldMkLst>
          <pc:docMk/>
          <pc:sldMk cId="3395733325" sldId="2145706862"/>
        </pc:sldMkLst>
        <pc:spChg chg="add mod">
          <ac:chgData name="Inderpreet Uppal" userId="424deb32-369f-4bd5-aec2-d4a7366279d4" providerId="ADAL" clId="{B98CFD8D-ECB2-4E5E-B065-2D7E340C3522}" dt="2023-06-12T10:49:45.043" v="387" actId="368"/>
          <ac:spMkLst>
            <pc:docMk/>
            <pc:sldMk cId="3395733325" sldId="2145706862"/>
            <ac:spMk id="2" creationId="{70C6DE5D-E44E-1A6C-A1E2-32FE826791C6}"/>
          </ac:spMkLst>
        </pc:spChg>
        <pc:spChg chg="add del mod">
          <ac:chgData name="Inderpreet Uppal" userId="424deb32-369f-4bd5-aec2-d4a7366279d4" providerId="ADAL" clId="{B98CFD8D-ECB2-4E5E-B065-2D7E340C3522}" dt="2023-06-12T10:45:56.215" v="361" actId="478"/>
          <ac:spMkLst>
            <pc:docMk/>
            <pc:sldMk cId="3395733325" sldId="2145706862"/>
            <ac:spMk id="3" creationId="{67F6F471-E00D-3F64-5F55-98EC7581D2F3}"/>
          </ac:spMkLst>
        </pc:spChg>
      </pc:sldChg>
    </pc:docChg>
  </pc:docChgLst>
  <pc:docChgLst>
    <pc:chgData name="Inderpreet Uppal" userId="424deb32-369f-4bd5-aec2-d4a7366279d4" providerId="ADAL" clId="{056D2578-395E-4AC7-8172-E61C2CE50BAF}"/>
    <pc:docChg chg="undo custSel addSld delSld modSld sldOrd delMainMaster">
      <pc:chgData name="Inderpreet Uppal" userId="424deb32-369f-4bd5-aec2-d4a7366279d4" providerId="ADAL" clId="{056D2578-395E-4AC7-8172-E61C2CE50BAF}" dt="2024-07-22T15:40:14.474" v="4520" actId="20577"/>
      <pc:docMkLst>
        <pc:docMk/>
      </pc:docMkLst>
      <pc:sldChg chg="del">
        <pc:chgData name="Inderpreet Uppal" userId="424deb32-369f-4bd5-aec2-d4a7366279d4" providerId="ADAL" clId="{056D2578-395E-4AC7-8172-E61C2CE50BAF}" dt="2024-07-18T13:56:11.661" v="12" actId="2696"/>
        <pc:sldMkLst>
          <pc:docMk/>
          <pc:sldMk cId="3059078182" sldId="256"/>
        </pc:sldMkLst>
      </pc:sldChg>
      <pc:sldChg chg="del">
        <pc:chgData name="Inderpreet Uppal" userId="424deb32-369f-4bd5-aec2-d4a7366279d4" providerId="ADAL" clId="{056D2578-395E-4AC7-8172-E61C2CE50BAF}" dt="2024-07-18T13:58:41.530" v="58" actId="2696"/>
        <pc:sldMkLst>
          <pc:docMk/>
          <pc:sldMk cId="2186677979" sldId="262"/>
        </pc:sldMkLst>
      </pc:sldChg>
      <pc:sldChg chg="add del">
        <pc:chgData name="Inderpreet Uppal" userId="424deb32-369f-4bd5-aec2-d4a7366279d4" providerId="ADAL" clId="{056D2578-395E-4AC7-8172-E61C2CE50BAF}" dt="2024-07-18T14:03:54.112" v="274" actId="2696"/>
        <pc:sldMkLst>
          <pc:docMk/>
          <pc:sldMk cId="2622610186" sldId="263"/>
        </pc:sldMkLst>
      </pc:sldChg>
      <pc:sldChg chg="add del">
        <pc:chgData name="Inderpreet Uppal" userId="424deb32-369f-4bd5-aec2-d4a7366279d4" providerId="ADAL" clId="{056D2578-395E-4AC7-8172-E61C2CE50BAF}" dt="2024-07-18T14:38:48.554" v="562" actId="2696"/>
        <pc:sldMkLst>
          <pc:docMk/>
          <pc:sldMk cId="2237116285" sldId="266"/>
        </pc:sldMkLst>
      </pc:sldChg>
      <pc:sldChg chg="add del modTransition">
        <pc:chgData name="Inderpreet Uppal" userId="424deb32-369f-4bd5-aec2-d4a7366279d4" providerId="ADAL" clId="{056D2578-395E-4AC7-8172-E61C2CE50BAF}" dt="2024-07-18T14:38:59.229" v="564"/>
        <pc:sldMkLst>
          <pc:docMk/>
          <pc:sldMk cId="2719673497" sldId="266"/>
        </pc:sldMkLst>
      </pc:sldChg>
      <pc:sldChg chg="addSp delSp modSp add mod">
        <pc:chgData name="Inderpreet Uppal" userId="424deb32-369f-4bd5-aec2-d4a7366279d4" providerId="ADAL" clId="{056D2578-395E-4AC7-8172-E61C2CE50BAF}" dt="2024-07-18T15:22:13.562" v="2195" actId="207"/>
        <pc:sldMkLst>
          <pc:docMk/>
          <pc:sldMk cId="1382416307" sldId="271"/>
        </pc:sldMkLst>
        <pc:spChg chg="mod">
          <ac:chgData name="Inderpreet Uppal" userId="424deb32-369f-4bd5-aec2-d4a7366279d4" providerId="ADAL" clId="{056D2578-395E-4AC7-8172-E61C2CE50BAF}" dt="2024-07-18T13:59:10.183" v="66" actId="20577"/>
          <ac:spMkLst>
            <pc:docMk/>
            <pc:sldMk cId="1382416307" sldId="271"/>
            <ac:spMk id="2" creationId="{00000000-0000-0000-0000-000000000000}"/>
          </ac:spMkLst>
        </pc:spChg>
        <pc:spChg chg="mod">
          <ac:chgData name="Inderpreet Uppal" userId="424deb32-369f-4bd5-aec2-d4a7366279d4" providerId="ADAL" clId="{056D2578-395E-4AC7-8172-E61C2CE50BAF}" dt="2024-07-18T15:21:35.069" v="2193" actId="1076"/>
          <ac:spMkLst>
            <pc:docMk/>
            <pc:sldMk cId="1382416307" sldId="271"/>
            <ac:spMk id="3" creationId="{00000000-0000-0000-0000-000000000000}"/>
          </ac:spMkLst>
        </pc:spChg>
        <pc:spChg chg="add del mod">
          <ac:chgData name="Inderpreet Uppal" userId="424deb32-369f-4bd5-aec2-d4a7366279d4" providerId="ADAL" clId="{056D2578-395E-4AC7-8172-E61C2CE50BAF}" dt="2024-07-18T14:01:30.800" v="125" actId="478"/>
          <ac:spMkLst>
            <pc:docMk/>
            <pc:sldMk cId="1382416307" sldId="271"/>
            <ac:spMk id="9" creationId="{2418FA68-24FE-6B57-B657-22D9B5150586}"/>
          </ac:spMkLst>
        </pc:spChg>
        <pc:spChg chg="add mod">
          <ac:chgData name="Inderpreet Uppal" userId="424deb32-369f-4bd5-aec2-d4a7366279d4" providerId="ADAL" clId="{056D2578-395E-4AC7-8172-E61C2CE50BAF}" dt="2024-07-18T15:22:13.562" v="2195" actId="207"/>
          <ac:spMkLst>
            <pc:docMk/>
            <pc:sldMk cId="1382416307" sldId="271"/>
            <ac:spMk id="10" creationId="{CB69F52F-E901-48F7-6EB4-846EC9125390}"/>
          </ac:spMkLst>
        </pc:spChg>
        <pc:graphicFrameChg chg="del mod">
          <ac:chgData name="Inderpreet Uppal" userId="424deb32-369f-4bd5-aec2-d4a7366279d4" providerId="ADAL" clId="{056D2578-395E-4AC7-8172-E61C2CE50BAF}" dt="2024-07-18T14:01:22.811" v="122" actId="478"/>
          <ac:graphicFrameMkLst>
            <pc:docMk/>
            <pc:sldMk cId="1382416307" sldId="271"/>
            <ac:graphicFrameMk id="6" creationId="{00000000-0000-0000-0000-000000000000}"/>
          </ac:graphicFrameMkLst>
        </pc:graphicFrameChg>
        <pc:picChg chg="add mod">
          <ac:chgData name="Inderpreet Uppal" userId="424deb32-369f-4bd5-aec2-d4a7366279d4" providerId="ADAL" clId="{056D2578-395E-4AC7-8172-E61C2CE50BAF}" dt="2024-07-18T15:21:26.981" v="2192" actId="1076"/>
          <ac:picMkLst>
            <pc:docMk/>
            <pc:sldMk cId="1382416307" sldId="271"/>
            <ac:picMk id="4" creationId="{3E2229AC-78D4-AA57-148B-24765902E868}"/>
          </ac:picMkLst>
        </pc:picChg>
        <pc:picChg chg="add mod">
          <ac:chgData name="Inderpreet Uppal" userId="424deb32-369f-4bd5-aec2-d4a7366279d4" providerId="ADAL" clId="{056D2578-395E-4AC7-8172-E61C2CE50BAF}" dt="2024-07-18T15:21:26.981" v="2192" actId="1076"/>
          <ac:picMkLst>
            <pc:docMk/>
            <pc:sldMk cId="1382416307" sldId="271"/>
            <ac:picMk id="5" creationId="{4E0529DF-A0B8-123B-9185-64AF58CC6A46}"/>
          </ac:picMkLst>
        </pc:picChg>
        <pc:picChg chg="add mod">
          <ac:chgData name="Inderpreet Uppal" userId="424deb32-369f-4bd5-aec2-d4a7366279d4" providerId="ADAL" clId="{056D2578-395E-4AC7-8172-E61C2CE50BAF}" dt="2024-07-18T15:21:26.981" v="2192" actId="1076"/>
          <ac:picMkLst>
            <pc:docMk/>
            <pc:sldMk cId="1382416307" sldId="271"/>
            <ac:picMk id="7" creationId="{7C2132B3-6416-4D26-7474-3615BF2D91F2}"/>
          </ac:picMkLst>
        </pc:picChg>
        <pc:picChg chg="add mod">
          <ac:chgData name="Inderpreet Uppal" userId="424deb32-369f-4bd5-aec2-d4a7366279d4" providerId="ADAL" clId="{056D2578-395E-4AC7-8172-E61C2CE50BAF}" dt="2024-07-18T14:03:36.003" v="270" actId="1076"/>
          <ac:picMkLst>
            <pc:docMk/>
            <pc:sldMk cId="1382416307" sldId="271"/>
            <ac:picMk id="11" creationId="{E8B1648E-7770-237B-03F0-E74CB752DF41}"/>
          </ac:picMkLst>
        </pc:picChg>
        <pc:picChg chg="add mod">
          <ac:chgData name="Inderpreet Uppal" userId="424deb32-369f-4bd5-aec2-d4a7366279d4" providerId="ADAL" clId="{056D2578-395E-4AC7-8172-E61C2CE50BAF}" dt="2024-07-18T14:03:50.462" v="273" actId="1076"/>
          <ac:picMkLst>
            <pc:docMk/>
            <pc:sldMk cId="1382416307" sldId="271"/>
            <ac:picMk id="12" creationId="{49FB76B1-C9ED-6E03-47B7-A00C322AA6DA}"/>
          </ac:picMkLst>
        </pc:picChg>
      </pc:sldChg>
      <pc:sldChg chg="addSp delSp modSp add mod">
        <pc:chgData name="Inderpreet Uppal" userId="424deb32-369f-4bd5-aec2-d4a7366279d4" providerId="ADAL" clId="{056D2578-395E-4AC7-8172-E61C2CE50BAF}" dt="2024-07-22T09:34:49.214" v="3863" actId="1076"/>
        <pc:sldMkLst>
          <pc:docMk/>
          <pc:sldMk cId="1684785114" sldId="275"/>
        </pc:sldMkLst>
        <pc:spChg chg="mod">
          <ac:chgData name="Inderpreet Uppal" userId="424deb32-369f-4bd5-aec2-d4a7366279d4" providerId="ADAL" clId="{056D2578-395E-4AC7-8172-E61C2CE50BAF}" dt="2024-07-22T08:26:53.264" v="2863" actId="14100"/>
          <ac:spMkLst>
            <pc:docMk/>
            <pc:sldMk cId="1684785114" sldId="275"/>
            <ac:spMk id="3" creationId="{00000000-0000-0000-0000-000000000000}"/>
          </ac:spMkLst>
        </pc:spChg>
        <pc:spChg chg="add mod">
          <ac:chgData name="Inderpreet Uppal" userId="424deb32-369f-4bd5-aec2-d4a7366279d4" providerId="ADAL" clId="{056D2578-395E-4AC7-8172-E61C2CE50BAF}" dt="2024-07-22T08:34:03.725" v="2919" actId="20577"/>
          <ac:spMkLst>
            <pc:docMk/>
            <pc:sldMk cId="1684785114" sldId="275"/>
            <ac:spMk id="4" creationId="{89AC8089-B860-06D2-E5F4-E648629464E8}"/>
          </ac:spMkLst>
        </pc:spChg>
        <pc:graphicFrameChg chg="add mod">
          <ac:chgData name="Inderpreet Uppal" userId="424deb32-369f-4bd5-aec2-d4a7366279d4" providerId="ADAL" clId="{056D2578-395E-4AC7-8172-E61C2CE50BAF}" dt="2024-07-22T09:34:49.214" v="3863" actId="1076"/>
          <ac:graphicFrameMkLst>
            <pc:docMk/>
            <pc:sldMk cId="1684785114" sldId="275"/>
            <ac:graphicFrameMk id="2" creationId="{9BFD2C3B-AF76-7B0B-3D73-AB55361FE77C}"/>
          </ac:graphicFrameMkLst>
        </pc:graphicFrameChg>
        <pc:cxnChg chg="add del">
          <ac:chgData name="Inderpreet Uppal" userId="424deb32-369f-4bd5-aec2-d4a7366279d4" providerId="ADAL" clId="{056D2578-395E-4AC7-8172-E61C2CE50BAF}" dt="2024-07-22T08:27:44.526" v="2865" actId="478"/>
          <ac:cxnSpMkLst>
            <pc:docMk/>
            <pc:sldMk cId="1684785114" sldId="275"/>
            <ac:cxnSpMk id="6" creationId="{8237B4BE-2276-AFF4-BE79-645E6E8E2048}"/>
          </ac:cxnSpMkLst>
        </pc:cxnChg>
        <pc:cxnChg chg="add del mod">
          <ac:chgData name="Inderpreet Uppal" userId="424deb32-369f-4bd5-aec2-d4a7366279d4" providerId="ADAL" clId="{056D2578-395E-4AC7-8172-E61C2CE50BAF}" dt="2024-07-22T08:32:49.405" v="2870" actId="478"/>
          <ac:cxnSpMkLst>
            <pc:docMk/>
            <pc:sldMk cId="1684785114" sldId="275"/>
            <ac:cxnSpMk id="8" creationId="{EE65122F-B123-C9F5-691C-ACA4608086C9}"/>
          </ac:cxnSpMkLst>
        </pc:cxnChg>
      </pc:sldChg>
      <pc:sldChg chg="addSp delSp modSp mod">
        <pc:chgData name="Inderpreet Uppal" userId="424deb32-369f-4bd5-aec2-d4a7366279d4" providerId="ADAL" clId="{056D2578-395E-4AC7-8172-E61C2CE50BAF}" dt="2024-07-22T10:35:01.438" v="4482" actId="255"/>
        <pc:sldMkLst>
          <pc:docMk/>
          <pc:sldMk cId="3078986930" sldId="277"/>
        </pc:sldMkLst>
        <pc:spChg chg="add del mod">
          <ac:chgData name="Inderpreet Uppal" userId="424deb32-369f-4bd5-aec2-d4a7366279d4" providerId="ADAL" clId="{056D2578-395E-4AC7-8172-E61C2CE50BAF}" dt="2024-07-22T10:35:01.438" v="4482" actId="255"/>
          <ac:spMkLst>
            <pc:docMk/>
            <pc:sldMk cId="3078986930" sldId="277"/>
            <ac:spMk id="2" creationId="{00000000-0000-0000-0000-000000000000}"/>
          </ac:spMkLst>
        </pc:spChg>
        <pc:spChg chg="del">
          <ac:chgData name="Inderpreet Uppal" userId="424deb32-369f-4bd5-aec2-d4a7366279d4" providerId="ADAL" clId="{056D2578-395E-4AC7-8172-E61C2CE50BAF}" dt="2024-07-22T10:34:14.798" v="4466" actId="478"/>
          <ac:spMkLst>
            <pc:docMk/>
            <pc:sldMk cId="3078986930" sldId="277"/>
            <ac:spMk id="3" creationId="{00000000-0000-0000-0000-000000000000}"/>
          </ac:spMkLst>
        </pc:spChg>
        <pc:spChg chg="mod">
          <ac:chgData name="Inderpreet Uppal" userId="424deb32-369f-4bd5-aec2-d4a7366279d4" providerId="ADAL" clId="{056D2578-395E-4AC7-8172-E61C2CE50BAF}" dt="2024-07-22T10:34:21.384" v="4467" actId="1076"/>
          <ac:spMkLst>
            <pc:docMk/>
            <pc:sldMk cId="3078986930" sldId="277"/>
            <ac:spMk id="5" creationId="{00000000-0000-0000-0000-000000000000}"/>
          </ac:spMkLst>
        </pc:spChg>
        <pc:spChg chg="add mod">
          <ac:chgData name="Inderpreet Uppal" userId="424deb32-369f-4bd5-aec2-d4a7366279d4" providerId="ADAL" clId="{056D2578-395E-4AC7-8172-E61C2CE50BAF}" dt="2024-07-22T10:33:22.988" v="4465" actId="207"/>
          <ac:spMkLst>
            <pc:docMk/>
            <pc:sldMk cId="3078986930" sldId="277"/>
            <ac:spMk id="6" creationId="{1A175949-7896-528A-D30D-B7F3BC450AF1}"/>
          </ac:spMkLst>
        </pc:spChg>
        <pc:graphicFrameChg chg="add del">
          <ac:chgData name="Inderpreet Uppal" userId="424deb32-369f-4bd5-aec2-d4a7366279d4" providerId="ADAL" clId="{056D2578-395E-4AC7-8172-E61C2CE50BAF}" dt="2024-07-22T10:32:57.271" v="4455" actId="26606"/>
          <ac:graphicFrameMkLst>
            <pc:docMk/>
            <pc:sldMk cId="3078986930" sldId="277"/>
            <ac:graphicFrameMk id="7" creationId="{2A988F39-BF38-D119-0C62-39B2682E5838}"/>
          </ac:graphicFrameMkLst>
        </pc:graphicFrameChg>
        <pc:graphicFrameChg chg="add del">
          <ac:chgData name="Inderpreet Uppal" userId="424deb32-369f-4bd5-aec2-d4a7366279d4" providerId="ADAL" clId="{056D2578-395E-4AC7-8172-E61C2CE50BAF}" dt="2024-07-22T10:32:59.796" v="4457" actId="26606"/>
          <ac:graphicFrameMkLst>
            <pc:docMk/>
            <pc:sldMk cId="3078986930" sldId="277"/>
            <ac:graphicFrameMk id="9" creationId="{4FA5D634-6458-38C1-5146-E30EC01A33B6}"/>
          </ac:graphicFrameMkLst>
        </pc:graphicFrameChg>
        <pc:picChg chg="add mod">
          <ac:chgData name="Inderpreet Uppal" userId="424deb32-369f-4bd5-aec2-d4a7366279d4" providerId="ADAL" clId="{056D2578-395E-4AC7-8172-E61C2CE50BAF}" dt="2024-07-22T10:34:39.749" v="4478" actId="1076"/>
          <ac:picMkLst>
            <pc:docMk/>
            <pc:sldMk cId="3078986930" sldId="277"/>
            <ac:picMk id="4" creationId="{E7262413-C094-5333-063C-1A3640887C7A}"/>
          </ac:picMkLst>
        </pc:picChg>
      </pc:sldChg>
      <pc:sldChg chg="addSp modSp mod">
        <pc:chgData name="Inderpreet Uppal" userId="424deb32-369f-4bd5-aec2-d4a7366279d4" providerId="ADAL" clId="{056D2578-395E-4AC7-8172-E61C2CE50BAF}" dt="2024-07-18T15:22:04.399" v="2194" actId="207"/>
        <pc:sldMkLst>
          <pc:docMk/>
          <pc:sldMk cId="1040621695" sldId="280"/>
        </pc:sldMkLst>
        <pc:spChg chg="mod">
          <ac:chgData name="Inderpreet Uppal" userId="424deb32-369f-4bd5-aec2-d4a7366279d4" providerId="ADAL" clId="{056D2578-395E-4AC7-8172-E61C2CE50BAF}" dt="2024-07-18T13:56:39.439" v="44" actId="20577"/>
          <ac:spMkLst>
            <pc:docMk/>
            <pc:sldMk cId="1040621695" sldId="280"/>
            <ac:spMk id="2" creationId="{4AC215A4-E1C2-52B4-33EA-71A7F751953C}"/>
          </ac:spMkLst>
        </pc:spChg>
        <pc:spChg chg="mod">
          <ac:chgData name="Inderpreet Uppal" userId="424deb32-369f-4bd5-aec2-d4a7366279d4" providerId="ADAL" clId="{056D2578-395E-4AC7-8172-E61C2CE50BAF}" dt="2024-07-18T13:57:35.768" v="53" actId="1076"/>
          <ac:spMkLst>
            <pc:docMk/>
            <pc:sldMk cId="1040621695" sldId="280"/>
            <ac:spMk id="3" creationId="{7F51CF91-A98B-C34B-7451-E136D8FFBD0E}"/>
          </ac:spMkLst>
        </pc:spChg>
        <pc:spChg chg="add mod">
          <ac:chgData name="Inderpreet Uppal" userId="424deb32-369f-4bd5-aec2-d4a7366279d4" providerId="ADAL" clId="{056D2578-395E-4AC7-8172-E61C2CE50BAF}" dt="2024-07-18T15:22:04.399" v="2194" actId="207"/>
          <ac:spMkLst>
            <pc:docMk/>
            <pc:sldMk cId="1040621695" sldId="280"/>
            <ac:spMk id="5" creationId="{75033D82-50B9-9DB3-1354-99D7E98492EA}"/>
          </ac:spMkLst>
        </pc:spChg>
        <pc:picChg chg="add mod">
          <ac:chgData name="Inderpreet Uppal" userId="424deb32-369f-4bd5-aec2-d4a7366279d4" providerId="ADAL" clId="{056D2578-395E-4AC7-8172-E61C2CE50BAF}" dt="2024-07-18T13:57:12.756" v="49" actId="1076"/>
          <ac:picMkLst>
            <pc:docMk/>
            <pc:sldMk cId="1040621695" sldId="280"/>
            <ac:picMk id="4" creationId="{87AEEE13-74A2-F703-1FEC-DC2B20CC192D}"/>
          </ac:picMkLst>
        </pc:picChg>
      </pc:sldChg>
      <pc:sldChg chg="addSp modSp add mod">
        <pc:chgData name="Inderpreet Uppal" userId="424deb32-369f-4bd5-aec2-d4a7366279d4" providerId="ADAL" clId="{056D2578-395E-4AC7-8172-E61C2CE50BAF}" dt="2024-07-22T15:39:15.587" v="4484" actId="1076"/>
        <pc:sldMkLst>
          <pc:docMk/>
          <pc:sldMk cId="2517528437" sldId="282"/>
        </pc:sldMkLst>
        <pc:spChg chg="mod">
          <ac:chgData name="Inderpreet Uppal" userId="424deb32-369f-4bd5-aec2-d4a7366279d4" providerId="ADAL" clId="{056D2578-395E-4AC7-8172-E61C2CE50BAF}" dt="2024-07-18T15:12:19.672" v="1270" actId="20577"/>
          <ac:spMkLst>
            <pc:docMk/>
            <pc:sldMk cId="2517528437" sldId="282"/>
            <ac:spMk id="2" creationId="{F9B18698-CAE1-8B34-116B-AA3DFF7A05E3}"/>
          </ac:spMkLst>
        </pc:spChg>
        <pc:spChg chg="mod">
          <ac:chgData name="Inderpreet Uppal" userId="424deb32-369f-4bd5-aec2-d4a7366279d4" providerId="ADAL" clId="{056D2578-395E-4AC7-8172-E61C2CE50BAF}" dt="2024-07-18T15:18:00.328" v="2011" actId="313"/>
          <ac:spMkLst>
            <pc:docMk/>
            <pc:sldMk cId="2517528437" sldId="282"/>
            <ac:spMk id="3" creationId="{BD9B76D8-BAB4-1C1D-FC4C-6666C7EE14F0}"/>
          </ac:spMkLst>
        </pc:spChg>
        <pc:spChg chg="mod">
          <ac:chgData name="Inderpreet Uppal" userId="424deb32-369f-4bd5-aec2-d4a7366279d4" providerId="ADAL" clId="{056D2578-395E-4AC7-8172-E61C2CE50BAF}" dt="2024-07-18T15:19:14.720" v="2187" actId="20577"/>
          <ac:spMkLst>
            <pc:docMk/>
            <pc:sldMk cId="2517528437" sldId="282"/>
            <ac:spMk id="4" creationId="{F7855ECF-E2AB-2B4E-40EC-33143F4F7C7D}"/>
          </ac:spMkLst>
        </pc:spChg>
        <pc:spChg chg="mod">
          <ac:chgData name="Inderpreet Uppal" userId="424deb32-369f-4bd5-aec2-d4a7366279d4" providerId="ADAL" clId="{056D2578-395E-4AC7-8172-E61C2CE50BAF}" dt="2024-07-18T15:12:25.447" v="1293" actId="20577"/>
          <ac:spMkLst>
            <pc:docMk/>
            <pc:sldMk cId="2517528437" sldId="282"/>
            <ac:spMk id="5" creationId="{1E392EFF-BCF5-95DF-AF7C-E69EF07C2F6B}"/>
          </ac:spMkLst>
        </pc:spChg>
        <pc:spChg chg="mod">
          <ac:chgData name="Inderpreet Uppal" userId="424deb32-369f-4bd5-aec2-d4a7366279d4" providerId="ADAL" clId="{056D2578-395E-4AC7-8172-E61C2CE50BAF}" dt="2024-07-18T15:12:29.031" v="1300" actId="20577"/>
          <ac:spMkLst>
            <pc:docMk/>
            <pc:sldMk cId="2517528437" sldId="282"/>
            <ac:spMk id="6" creationId="{9EB76AB7-6375-2641-E0B3-A560EC7464D1}"/>
          </ac:spMkLst>
        </pc:spChg>
        <pc:picChg chg="add mod">
          <ac:chgData name="Inderpreet Uppal" userId="424deb32-369f-4bd5-aec2-d4a7366279d4" providerId="ADAL" clId="{056D2578-395E-4AC7-8172-E61C2CE50BAF}" dt="2024-07-22T15:39:15.587" v="4484" actId="1076"/>
          <ac:picMkLst>
            <pc:docMk/>
            <pc:sldMk cId="2517528437" sldId="282"/>
            <ac:picMk id="7" creationId="{85F6BE3F-8BB8-47F2-DF80-D100D6425BAD}"/>
          </ac:picMkLst>
        </pc:picChg>
      </pc:sldChg>
      <pc:sldChg chg="addSp delSp modSp del mod">
        <pc:chgData name="Inderpreet Uppal" userId="424deb32-369f-4bd5-aec2-d4a7366279d4" providerId="ADAL" clId="{056D2578-395E-4AC7-8172-E61C2CE50BAF}" dt="2024-07-22T10:38:20.985" v="4483" actId="2696"/>
        <pc:sldMkLst>
          <pc:docMk/>
          <pc:sldMk cId="2959587894" sldId="290"/>
        </pc:sldMkLst>
        <pc:spChg chg="mod">
          <ac:chgData name="Inderpreet Uppal" userId="424deb32-369f-4bd5-aec2-d4a7366279d4" providerId="ADAL" clId="{056D2578-395E-4AC7-8172-E61C2CE50BAF}" dt="2024-07-22T09:36:20.064" v="3868" actId="1076"/>
          <ac:spMkLst>
            <pc:docMk/>
            <pc:sldMk cId="2959587894" sldId="290"/>
            <ac:spMk id="8" creationId="{340BBFD1-46B6-3446-ABB3-B58FA0D6D3B6}"/>
          </ac:spMkLst>
        </pc:spChg>
        <pc:spChg chg="mod">
          <ac:chgData name="Inderpreet Uppal" userId="424deb32-369f-4bd5-aec2-d4a7366279d4" providerId="ADAL" clId="{056D2578-395E-4AC7-8172-E61C2CE50BAF}" dt="2024-07-22T09:36:34.909" v="3872" actId="1076"/>
          <ac:spMkLst>
            <pc:docMk/>
            <pc:sldMk cId="2959587894" sldId="290"/>
            <ac:spMk id="9" creationId="{BEDB45A9-6025-F341-AD2C-F1BB1CFFCD7D}"/>
          </ac:spMkLst>
        </pc:spChg>
        <pc:spChg chg="mod">
          <ac:chgData name="Inderpreet Uppal" userId="424deb32-369f-4bd5-aec2-d4a7366279d4" providerId="ADAL" clId="{056D2578-395E-4AC7-8172-E61C2CE50BAF}" dt="2024-07-22T09:36:34.473" v="3871" actId="1076"/>
          <ac:spMkLst>
            <pc:docMk/>
            <pc:sldMk cId="2959587894" sldId="290"/>
            <ac:spMk id="11" creationId="{A77F7E93-D303-AD42-97C9-97BA37B00209}"/>
          </ac:spMkLst>
        </pc:spChg>
        <pc:picChg chg="add mod">
          <ac:chgData name="Inderpreet Uppal" userId="424deb32-369f-4bd5-aec2-d4a7366279d4" providerId="ADAL" clId="{056D2578-395E-4AC7-8172-E61C2CE50BAF}" dt="2024-07-22T10:25:55.570" v="4412" actId="1076"/>
          <ac:picMkLst>
            <pc:docMk/>
            <pc:sldMk cId="2959587894" sldId="290"/>
            <ac:picMk id="3" creationId="{93A7FE06-F1B9-B0F2-E723-5F267E81BFE4}"/>
          </ac:picMkLst>
        </pc:picChg>
        <pc:picChg chg="del mod">
          <ac:chgData name="Inderpreet Uppal" userId="424deb32-369f-4bd5-aec2-d4a7366279d4" providerId="ADAL" clId="{056D2578-395E-4AC7-8172-E61C2CE50BAF}" dt="2024-07-22T10:25:50.886" v="4411" actId="478"/>
          <ac:picMkLst>
            <pc:docMk/>
            <pc:sldMk cId="2959587894" sldId="290"/>
            <ac:picMk id="4" creationId="{95FB4190-0EA5-314D-A0A2-72D352B677D9}"/>
          </ac:picMkLst>
        </pc:picChg>
        <pc:picChg chg="mod">
          <ac:chgData name="Inderpreet Uppal" userId="424deb32-369f-4bd5-aec2-d4a7366279d4" providerId="ADAL" clId="{056D2578-395E-4AC7-8172-E61C2CE50BAF}" dt="2024-07-22T09:36:34.473" v="3871" actId="1076"/>
          <ac:picMkLst>
            <pc:docMk/>
            <pc:sldMk cId="2959587894" sldId="290"/>
            <ac:picMk id="5" creationId="{F4C75407-A15B-B04B-87B6-2609DECA81BA}"/>
          </ac:picMkLst>
        </pc:picChg>
      </pc:sldChg>
      <pc:sldChg chg="del">
        <pc:chgData name="Inderpreet Uppal" userId="424deb32-369f-4bd5-aec2-d4a7366279d4" providerId="ADAL" clId="{056D2578-395E-4AC7-8172-E61C2CE50BAF}" dt="2024-07-22T09:36:09.280" v="3866" actId="2696"/>
        <pc:sldMkLst>
          <pc:docMk/>
          <pc:sldMk cId="646144479" sldId="291"/>
        </pc:sldMkLst>
      </pc:sldChg>
      <pc:sldChg chg="del">
        <pc:chgData name="Inderpreet Uppal" userId="424deb32-369f-4bd5-aec2-d4a7366279d4" providerId="ADAL" clId="{056D2578-395E-4AC7-8172-E61C2CE50BAF}" dt="2024-07-22T10:34:43.852" v="4479" actId="2696"/>
        <pc:sldMkLst>
          <pc:docMk/>
          <pc:sldMk cId="862058525" sldId="301"/>
        </pc:sldMkLst>
      </pc:sldChg>
      <pc:sldChg chg="del">
        <pc:chgData name="Inderpreet Uppal" userId="424deb32-369f-4bd5-aec2-d4a7366279d4" providerId="ADAL" clId="{056D2578-395E-4AC7-8172-E61C2CE50BAF}" dt="2024-07-18T14:39:59.812" v="601" actId="2696"/>
        <pc:sldMkLst>
          <pc:docMk/>
          <pc:sldMk cId="1973634846" sldId="310"/>
        </pc:sldMkLst>
      </pc:sldChg>
      <pc:sldChg chg="del">
        <pc:chgData name="Inderpreet Uppal" userId="424deb32-369f-4bd5-aec2-d4a7366279d4" providerId="ADAL" clId="{056D2578-395E-4AC7-8172-E61C2CE50BAF}" dt="2024-07-18T14:46:19.071" v="726" actId="2696"/>
        <pc:sldMkLst>
          <pc:docMk/>
          <pc:sldMk cId="2560354087" sldId="313"/>
        </pc:sldMkLst>
      </pc:sldChg>
      <pc:sldChg chg="del">
        <pc:chgData name="Inderpreet Uppal" userId="424deb32-369f-4bd5-aec2-d4a7366279d4" providerId="ADAL" clId="{056D2578-395E-4AC7-8172-E61C2CE50BAF}" dt="2024-07-18T15:09:54.613" v="1241" actId="2696"/>
        <pc:sldMkLst>
          <pc:docMk/>
          <pc:sldMk cId="1369668199" sldId="314"/>
        </pc:sldMkLst>
      </pc:sldChg>
      <pc:sldChg chg="del">
        <pc:chgData name="Inderpreet Uppal" userId="424deb32-369f-4bd5-aec2-d4a7366279d4" providerId="ADAL" clId="{056D2578-395E-4AC7-8172-E61C2CE50BAF}" dt="2024-07-18T15:39:27.101" v="2605" actId="2696"/>
        <pc:sldMkLst>
          <pc:docMk/>
          <pc:sldMk cId="44628908" sldId="315"/>
        </pc:sldMkLst>
      </pc:sldChg>
      <pc:sldChg chg="del">
        <pc:chgData name="Inderpreet Uppal" userId="424deb32-369f-4bd5-aec2-d4a7366279d4" providerId="ADAL" clId="{056D2578-395E-4AC7-8172-E61C2CE50BAF}" dt="2024-07-22T09:16:46.528" v="3433" actId="2696"/>
        <pc:sldMkLst>
          <pc:docMk/>
          <pc:sldMk cId="1294675465" sldId="317"/>
        </pc:sldMkLst>
      </pc:sldChg>
      <pc:sldChg chg="add del">
        <pc:chgData name="Inderpreet Uppal" userId="424deb32-369f-4bd5-aec2-d4a7366279d4" providerId="ADAL" clId="{056D2578-395E-4AC7-8172-E61C2CE50BAF}" dt="2024-07-22T10:16:51.522" v="4403" actId="2696"/>
        <pc:sldMkLst>
          <pc:docMk/>
          <pc:sldMk cId="2143155652" sldId="318"/>
        </pc:sldMkLst>
      </pc:sldChg>
      <pc:sldChg chg="del">
        <pc:chgData name="Inderpreet Uppal" userId="424deb32-369f-4bd5-aec2-d4a7366279d4" providerId="ADAL" clId="{056D2578-395E-4AC7-8172-E61C2CE50BAF}" dt="2024-07-22T10:17:01.898" v="4406" actId="2696"/>
        <pc:sldMkLst>
          <pc:docMk/>
          <pc:sldMk cId="1358619371" sldId="319"/>
        </pc:sldMkLst>
      </pc:sldChg>
      <pc:sldChg chg="modSp add mod ord">
        <pc:chgData name="Inderpreet Uppal" userId="424deb32-369f-4bd5-aec2-d4a7366279d4" providerId="ADAL" clId="{056D2578-395E-4AC7-8172-E61C2CE50BAF}" dt="2024-07-18T13:55:44.599" v="11" actId="20577"/>
        <pc:sldMkLst>
          <pc:docMk/>
          <pc:sldMk cId="2496356584" sldId="4515"/>
        </pc:sldMkLst>
        <pc:spChg chg="mod">
          <ac:chgData name="Inderpreet Uppal" userId="424deb32-369f-4bd5-aec2-d4a7366279d4" providerId="ADAL" clId="{056D2578-395E-4AC7-8172-E61C2CE50BAF}" dt="2024-07-18T13:55:44.599" v="11" actId="20577"/>
          <ac:spMkLst>
            <pc:docMk/>
            <pc:sldMk cId="2496356584" sldId="4515"/>
            <ac:spMk id="2" creationId="{00000000-0000-0000-0000-000000000000}"/>
          </ac:spMkLst>
        </pc:spChg>
      </pc:sldChg>
      <pc:sldChg chg="modSp add mod">
        <pc:chgData name="Inderpreet Uppal" userId="424deb32-369f-4bd5-aec2-d4a7366279d4" providerId="ADAL" clId="{056D2578-395E-4AC7-8172-E61C2CE50BAF}" dt="2024-07-18T15:40:57.928" v="2606" actId="2711"/>
        <pc:sldMkLst>
          <pc:docMk/>
          <pc:sldMk cId="1773814023" sldId="4517"/>
        </pc:sldMkLst>
        <pc:spChg chg="mod">
          <ac:chgData name="Inderpreet Uppal" userId="424deb32-369f-4bd5-aec2-d4a7366279d4" providerId="ADAL" clId="{056D2578-395E-4AC7-8172-E61C2CE50BAF}" dt="2024-07-18T15:40:57.928" v="2606" actId="2711"/>
          <ac:spMkLst>
            <pc:docMk/>
            <pc:sldMk cId="1773814023" sldId="4517"/>
            <ac:spMk id="3" creationId="{5C71BDBA-ED8D-FBA4-4F89-226E149B1FB4}"/>
          </ac:spMkLst>
        </pc:spChg>
        <pc:spChg chg="mod">
          <ac:chgData name="Inderpreet Uppal" userId="424deb32-369f-4bd5-aec2-d4a7366279d4" providerId="ADAL" clId="{056D2578-395E-4AC7-8172-E61C2CE50BAF}" dt="2024-07-18T15:22:25.814" v="2197" actId="2711"/>
          <ac:spMkLst>
            <pc:docMk/>
            <pc:sldMk cId="1773814023" sldId="4517"/>
            <ac:spMk id="7" creationId="{7BBBA89A-9F63-A6EE-7DE5-5428A08AB750}"/>
          </ac:spMkLst>
        </pc:spChg>
      </pc:sldChg>
      <pc:sldChg chg="modSp add mod">
        <pc:chgData name="Inderpreet Uppal" userId="424deb32-369f-4bd5-aec2-d4a7366279d4" providerId="ADAL" clId="{056D2578-395E-4AC7-8172-E61C2CE50BAF}" dt="2024-07-18T15:41:06.038" v="2607" actId="2711"/>
        <pc:sldMkLst>
          <pc:docMk/>
          <pc:sldMk cId="2947184433" sldId="4518"/>
        </pc:sldMkLst>
        <pc:spChg chg="mod">
          <ac:chgData name="Inderpreet Uppal" userId="424deb32-369f-4bd5-aec2-d4a7366279d4" providerId="ADAL" clId="{056D2578-395E-4AC7-8172-E61C2CE50BAF}" dt="2024-07-18T15:41:06.038" v="2607" actId="2711"/>
          <ac:spMkLst>
            <pc:docMk/>
            <pc:sldMk cId="2947184433" sldId="4518"/>
            <ac:spMk id="3" creationId="{E6407361-3699-6F4D-B0B6-75D44D99EDE1}"/>
          </ac:spMkLst>
        </pc:spChg>
        <pc:spChg chg="mod">
          <ac:chgData name="Inderpreet Uppal" userId="424deb32-369f-4bd5-aec2-d4a7366279d4" providerId="ADAL" clId="{056D2578-395E-4AC7-8172-E61C2CE50BAF}" dt="2024-07-18T15:22:42.158" v="2201" actId="207"/>
          <ac:spMkLst>
            <pc:docMk/>
            <pc:sldMk cId="2947184433" sldId="4518"/>
            <ac:spMk id="5" creationId="{464FA319-A03B-91D1-BA7A-CD3EC0E21D33}"/>
          </ac:spMkLst>
        </pc:spChg>
      </pc:sldChg>
      <pc:sldChg chg="delSp modSp add mod modNotesTx">
        <pc:chgData name="Inderpreet Uppal" userId="424deb32-369f-4bd5-aec2-d4a7366279d4" providerId="ADAL" clId="{056D2578-395E-4AC7-8172-E61C2CE50BAF}" dt="2024-07-22T08:34:23.413" v="2921" actId="20577"/>
        <pc:sldMkLst>
          <pc:docMk/>
          <pc:sldMk cId="195986526" sldId="4521"/>
        </pc:sldMkLst>
        <pc:spChg chg="mod">
          <ac:chgData name="Inderpreet Uppal" userId="424deb32-369f-4bd5-aec2-d4a7366279d4" providerId="ADAL" clId="{056D2578-395E-4AC7-8172-E61C2CE50BAF}" dt="2024-07-18T14:46:13.337" v="725" actId="2711"/>
          <ac:spMkLst>
            <pc:docMk/>
            <pc:sldMk cId="195986526" sldId="4521"/>
            <ac:spMk id="2" creationId="{30023D0E-806F-C620-D3BC-FA13F41BD24D}"/>
          </ac:spMkLst>
        </pc:spChg>
        <pc:spChg chg="mod">
          <ac:chgData name="Inderpreet Uppal" userId="424deb32-369f-4bd5-aec2-d4a7366279d4" providerId="ADAL" clId="{056D2578-395E-4AC7-8172-E61C2CE50BAF}" dt="2024-07-18T14:45:43.492" v="721"/>
          <ac:spMkLst>
            <pc:docMk/>
            <pc:sldMk cId="195986526" sldId="4521"/>
            <ac:spMk id="3" creationId="{9C4F7D10-8657-4380-82BB-3FF979D2E990}"/>
          </ac:spMkLst>
        </pc:spChg>
        <pc:spChg chg="mod">
          <ac:chgData name="Inderpreet Uppal" userId="424deb32-369f-4bd5-aec2-d4a7366279d4" providerId="ADAL" clId="{056D2578-395E-4AC7-8172-E61C2CE50BAF}" dt="2024-07-18T15:23:09.222" v="2206" actId="14100"/>
          <ac:spMkLst>
            <pc:docMk/>
            <pc:sldMk cId="195986526" sldId="4521"/>
            <ac:spMk id="7" creationId="{255AB4A8-3E2C-7B06-B37C-9A5BC9E42550}"/>
          </ac:spMkLst>
        </pc:spChg>
        <pc:picChg chg="del">
          <ac:chgData name="Inderpreet Uppal" userId="424deb32-369f-4bd5-aec2-d4a7366279d4" providerId="ADAL" clId="{056D2578-395E-4AC7-8172-E61C2CE50BAF}" dt="2024-07-18T14:45:31.831" v="720" actId="478"/>
          <ac:picMkLst>
            <pc:docMk/>
            <pc:sldMk cId="195986526" sldId="4521"/>
            <ac:picMk id="4" creationId="{DA2E27B5-EA82-824D-FD2D-4779814B1643}"/>
          </ac:picMkLst>
        </pc:picChg>
        <pc:picChg chg="del">
          <ac:chgData name="Inderpreet Uppal" userId="424deb32-369f-4bd5-aec2-d4a7366279d4" providerId="ADAL" clId="{056D2578-395E-4AC7-8172-E61C2CE50BAF}" dt="2024-07-18T14:45:31.831" v="720" actId="478"/>
          <ac:picMkLst>
            <pc:docMk/>
            <pc:sldMk cId="195986526" sldId="4521"/>
            <ac:picMk id="5" creationId="{970431FA-BAD4-D50F-3BBB-6EA87750C165}"/>
          </ac:picMkLst>
        </pc:picChg>
        <pc:picChg chg="del">
          <ac:chgData name="Inderpreet Uppal" userId="424deb32-369f-4bd5-aec2-d4a7366279d4" providerId="ADAL" clId="{056D2578-395E-4AC7-8172-E61C2CE50BAF}" dt="2024-07-18T14:45:31.831" v="720" actId="478"/>
          <ac:picMkLst>
            <pc:docMk/>
            <pc:sldMk cId="195986526" sldId="4521"/>
            <ac:picMk id="6" creationId="{FC7ACB58-3EFF-B2B7-741A-227A03BED4C7}"/>
          </ac:picMkLst>
        </pc:picChg>
      </pc:sldChg>
      <pc:sldChg chg="addSp delSp modSp add mod">
        <pc:chgData name="Inderpreet Uppal" userId="424deb32-369f-4bd5-aec2-d4a7366279d4" providerId="ADAL" clId="{056D2578-395E-4AC7-8172-E61C2CE50BAF}" dt="2024-07-18T15:22:19.935" v="2196" actId="255"/>
        <pc:sldMkLst>
          <pc:docMk/>
          <pc:sldMk cId="247929024" sldId="4522"/>
        </pc:sldMkLst>
        <pc:spChg chg="mod">
          <ac:chgData name="Inderpreet Uppal" userId="424deb32-369f-4bd5-aec2-d4a7366279d4" providerId="ADAL" clId="{056D2578-395E-4AC7-8172-E61C2CE50BAF}" dt="2024-07-18T14:05:18.959" v="315" actId="20577"/>
          <ac:spMkLst>
            <pc:docMk/>
            <pc:sldMk cId="247929024" sldId="4522"/>
            <ac:spMk id="2" creationId="{846F186F-F10F-094A-8F36-61B9EC0DC5C8}"/>
          </ac:spMkLst>
        </pc:spChg>
        <pc:spChg chg="add mod">
          <ac:chgData name="Inderpreet Uppal" userId="424deb32-369f-4bd5-aec2-d4a7366279d4" providerId="ADAL" clId="{056D2578-395E-4AC7-8172-E61C2CE50BAF}" dt="2024-07-18T15:22:19.935" v="2196" actId="255"/>
          <ac:spMkLst>
            <pc:docMk/>
            <pc:sldMk cId="247929024" sldId="4522"/>
            <ac:spMk id="3" creationId="{6786A05A-7A44-489B-88EC-B266024D4F4F}"/>
          </ac:spMkLst>
        </pc:spChg>
        <pc:spChg chg="mod">
          <ac:chgData name="Inderpreet Uppal" userId="424deb32-369f-4bd5-aec2-d4a7366279d4" providerId="ADAL" clId="{056D2578-395E-4AC7-8172-E61C2CE50BAF}" dt="2024-07-18T14:14:58.951" v="488" actId="20577"/>
          <ac:spMkLst>
            <pc:docMk/>
            <pc:sldMk cId="247929024" sldId="4522"/>
            <ac:spMk id="4" creationId="{A2E6930B-4E31-1F18-DC8E-A07DA3CD9890}"/>
          </ac:spMkLst>
        </pc:spChg>
        <pc:spChg chg="del">
          <ac:chgData name="Inderpreet Uppal" userId="424deb32-369f-4bd5-aec2-d4a7366279d4" providerId="ADAL" clId="{056D2578-395E-4AC7-8172-E61C2CE50BAF}" dt="2024-07-18T14:06:25.711" v="321" actId="478"/>
          <ac:spMkLst>
            <pc:docMk/>
            <pc:sldMk cId="247929024" sldId="4522"/>
            <ac:spMk id="5" creationId="{553FD030-04FC-8FB7-C418-FD691A8CA489}"/>
          </ac:spMkLst>
        </pc:spChg>
      </pc:sldChg>
      <pc:sldChg chg="modSp add mod">
        <pc:chgData name="Inderpreet Uppal" userId="424deb32-369f-4bd5-aec2-d4a7366279d4" providerId="ADAL" clId="{056D2578-395E-4AC7-8172-E61C2CE50BAF}" dt="2024-07-22T10:08:58.547" v="4395" actId="2711"/>
        <pc:sldMkLst>
          <pc:docMk/>
          <pc:sldMk cId="1454163868" sldId="4527"/>
        </pc:sldMkLst>
        <pc:spChg chg="mod">
          <ac:chgData name="Inderpreet Uppal" userId="424deb32-369f-4bd5-aec2-d4a7366279d4" providerId="ADAL" clId="{056D2578-395E-4AC7-8172-E61C2CE50BAF}" dt="2024-07-22T10:08:58.547" v="4395" actId="2711"/>
          <ac:spMkLst>
            <pc:docMk/>
            <pc:sldMk cId="1454163868" sldId="4527"/>
            <ac:spMk id="2" creationId="{DB82248E-21B0-DC35-3EDA-6DC155869E03}"/>
          </ac:spMkLst>
        </pc:spChg>
        <pc:spChg chg="mod">
          <ac:chgData name="Inderpreet Uppal" userId="424deb32-369f-4bd5-aec2-d4a7366279d4" providerId="ADAL" clId="{056D2578-395E-4AC7-8172-E61C2CE50BAF}" dt="2024-07-22T09:53:28.819" v="4394" actId="1076"/>
          <ac:spMkLst>
            <pc:docMk/>
            <pc:sldMk cId="1454163868" sldId="4527"/>
            <ac:spMk id="3" creationId="{FD14719A-23E1-89DF-8E1D-54339E6FDE65}"/>
          </ac:spMkLst>
        </pc:spChg>
        <pc:spChg chg="mod">
          <ac:chgData name="Inderpreet Uppal" userId="424deb32-369f-4bd5-aec2-d4a7366279d4" providerId="ADAL" clId="{056D2578-395E-4AC7-8172-E61C2CE50BAF}" dt="2024-07-22T09:51:49.831" v="4080" actId="20577"/>
          <ac:spMkLst>
            <pc:docMk/>
            <pc:sldMk cId="1454163868" sldId="4527"/>
            <ac:spMk id="6" creationId="{C132D33D-6405-F8B4-668D-46A345476488}"/>
          </ac:spMkLst>
        </pc:spChg>
      </pc:sldChg>
      <pc:sldChg chg="add del ord modNotesTx">
        <pc:chgData name="Inderpreet Uppal" userId="424deb32-369f-4bd5-aec2-d4a7366279d4" providerId="ADAL" clId="{056D2578-395E-4AC7-8172-E61C2CE50BAF}" dt="2024-07-22T15:40:14.474" v="4520" actId="20577"/>
        <pc:sldMkLst>
          <pc:docMk/>
          <pc:sldMk cId="2170103128" sldId="4528"/>
        </pc:sldMkLst>
      </pc:sldChg>
      <pc:sldChg chg="modSp add del mod ord">
        <pc:chgData name="Inderpreet Uppal" userId="424deb32-369f-4bd5-aec2-d4a7366279d4" providerId="ADAL" clId="{056D2578-395E-4AC7-8172-E61C2CE50BAF}" dt="2024-07-22T10:16:57.255" v="4405"/>
        <pc:sldMkLst>
          <pc:docMk/>
          <pc:sldMk cId="4017918498" sldId="4529"/>
        </pc:sldMkLst>
        <pc:spChg chg="mod">
          <ac:chgData name="Inderpreet Uppal" userId="424deb32-369f-4bd5-aec2-d4a7366279d4" providerId="ADAL" clId="{056D2578-395E-4AC7-8172-E61C2CE50BAF}" dt="2024-07-22T10:16:36.587" v="4401"/>
          <ac:spMkLst>
            <pc:docMk/>
            <pc:sldMk cId="4017918498" sldId="4529"/>
            <ac:spMk id="5" creationId="{4B7275CA-6852-A9AF-AD5F-E6C7204B0C82}"/>
          </ac:spMkLst>
        </pc:spChg>
      </pc:sldChg>
      <pc:sldChg chg="modSp add del mod">
        <pc:chgData name="Inderpreet Uppal" userId="424deb32-369f-4bd5-aec2-d4a7366279d4" providerId="ADAL" clId="{056D2578-395E-4AC7-8172-E61C2CE50BAF}" dt="2024-07-22T10:17:18.834" v="4407" actId="2696"/>
        <pc:sldMkLst>
          <pc:docMk/>
          <pc:sldMk cId="3311818793" sldId="4530"/>
        </pc:sldMkLst>
        <pc:spChg chg="mod">
          <ac:chgData name="Inderpreet Uppal" userId="424deb32-369f-4bd5-aec2-d4a7366279d4" providerId="ADAL" clId="{056D2578-395E-4AC7-8172-E61C2CE50BAF}" dt="2024-07-22T09:35:57.936" v="3865" actId="27636"/>
          <ac:spMkLst>
            <pc:docMk/>
            <pc:sldMk cId="3311818793" sldId="4530"/>
            <ac:spMk id="5" creationId="{F2C29B70-C01C-DC13-CFC3-78BA7A1DFBB5}"/>
          </ac:spMkLst>
        </pc:spChg>
      </pc:sldChg>
      <pc:sldChg chg="delSp del mod">
        <pc:chgData name="Inderpreet Uppal" userId="424deb32-369f-4bd5-aec2-d4a7366279d4" providerId="ADAL" clId="{056D2578-395E-4AC7-8172-E61C2CE50BAF}" dt="2024-07-18T14:44:47.070" v="642" actId="2696"/>
        <pc:sldMkLst>
          <pc:docMk/>
          <pc:sldMk cId="531682726" sldId="2145706797"/>
        </pc:sldMkLst>
        <pc:picChg chg="del">
          <ac:chgData name="Inderpreet Uppal" userId="424deb32-369f-4bd5-aec2-d4a7366279d4" providerId="ADAL" clId="{056D2578-395E-4AC7-8172-E61C2CE50BAF}" dt="2024-07-18T14:41:47.933" v="602" actId="478"/>
          <ac:picMkLst>
            <pc:docMk/>
            <pc:sldMk cId="531682726" sldId="2145706797"/>
            <ac:picMk id="4" creationId="{BFBF859B-7A04-8BE1-2DF6-8B91EE98EB02}"/>
          </ac:picMkLst>
        </pc:picChg>
        <pc:picChg chg="del">
          <ac:chgData name="Inderpreet Uppal" userId="424deb32-369f-4bd5-aec2-d4a7366279d4" providerId="ADAL" clId="{056D2578-395E-4AC7-8172-E61C2CE50BAF}" dt="2024-07-18T14:41:47.933" v="602" actId="478"/>
          <ac:picMkLst>
            <pc:docMk/>
            <pc:sldMk cId="531682726" sldId="2145706797"/>
            <ac:picMk id="7" creationId="{05F5CEC9-36CA-9800-C808-9AB652A32731}"/>
          </ac:picMkLst>
        </pc:picChg>
        <pc:picChg chg="del">
          <ac:chgData name="Inderpreet Uppal" userId="424deb32-369f-4bd5-aec2-d4a7366279d4" providerId="ADAL" clId="{056D2578-395E-4AC7-8172-E61C2CE50BAF}" dt="2024-07-18T14:41:47.933" v="602" actId="478"/>
          <ac:picMkLst>
            <pc:docMk/>
            <pc:sldMk cId="531682726" sldId="2145706797"/>
            <ac:picMk id="16" creationId="{2295BF8C-3D8D-9CE4-1444-CE364B774799}"/>
          </ac:picMkLst>
        </pc:picChg>
      </pc:sldChg>
      <pc:sldChg chg="del">
        <pc:chgData name="Inderpreet Uppal" userId="424deb32-369f-4bd5-aec2-d4a7366279d4" providerId="ADAL" clId="{056D2578-395E-4AC7-8172-E61C2CE50BAF}" dt="2024-07-18T14:15:50.264" v="489" actId="2696"/>
        <pc:sldMkLst>
          <pc:docMk/>
          <pc:sldMk cId="2877423514" sldId="2145706861"/>
        </pc:sldMkLst>
      </pc:sldChg>
      <pc:sldChg chg="del">
        <pc:chgData name="Inderpreet Uppal" userId="424deb32-369f-4bd5-aec2-d4a7366279d4" providerId="ADAL" clId="{056D2578-395E-4AC7-8172-E61C2CE50BAF}" dt="2024-07-22T10:17:21.528" v="4408" actId="2696"/>
        <pc:sldMkLst>
          <pc:docMk/>
          <pc:sldMk cId="3395733325" sldId="2145706862"/>
        </pc:sldMkLst>
      </pc:sldChg>
      <pc:sldChg chg="modSp del mod">
        <pc:chgData name="Inderpreet Uppal" userId="424deb32-369f-4bd5-aec2-d4a7366279d4" providerId="ADAL" clId="{056D2578-395E-4AC7-8172-E61C2CE50BAF}" dt="2024-07-18T15:19:33.972" v="2191" actId="2696"/>
        <pc:sldMkLst>
          <pc:docMk/>
          <pc:sldMk cId="1487583683" sldId="2145706863"/>
        </pc:sldMkLst>
        <pc:picChg chg="mod">
          <ac:chgData name="Inderpreet Uppal" userId="424deb32-369f-4bd5-aec2-d4a7366279d4" providerId="ADAL" clId="{056D2578-395E-4AC7-8172-E61C2CE50BAF}" dt="2024-07-18T15:12:51.140" v="1302" actId="1076"/>
          <ac:picMkLst>
            <pc:docMk/>
            <pc:sldMk cId="1487583683" sldId="2145706863"/>
            <ac:picMk id="5" creationId="{601E3C2A-4EA0-B6F2-D956-96D390F30AEF}"/>
          </ac:picMkLst>
        </pc:picChg>
      </pc:sldChg>
      <pc:sldChg chg="addSp delSp modSp add mod ord addCm">
        <pc:chgData name="Inderpreet Uppal" userId="424deb32-369f-4bd5-aec2-d4a7366279d4" providerId="ADAL" clId="{056D2578-395E-4AC7-8172-E61C2CE50BAF}" dt="2024-07-18T15:41:57.376" v="2610" actId="20577"/>
        <pc:sldMkLst>
          <pc:docMk/>
          <pc:sldMk cId="2779809050" sldId="2145706864"/>
        </pc:sldMkLst>
        <pc:spChg chg="mod">
          <ac:chgData name="Inderpreet Uppal" userId="424deb32-369f-4bd5-aec2-d4a7366279d4" providerId="ADAL" clId="{056D2578-395E-4AC7-8172-E61C2CE50BAF}" dt="2024-07-18T14:38:12.892" v="557" actId="2711"/>
          <ac:spMkLst>
            <pc:docMk/>
            <pc:sldMk cId="2779809050" sldId="2145706864"/>
            <ac:spMk id="2" creationId="{B51A7D56-5A81-CEEC-635A-D97FC9A1882D}"/>
          </ac:spMkLst>
        </pc:spChg>
        <pc:spChg chg="del">
          <ac:chgData name="Inderpreet Uppal" userId="424deb32-369f-4bd5-aec2-d4a7366279d4" providerId="ADAL" clId="{056D2578-395E-4AC7-8172-E61C2CE50BAF}" dt="2024-07-18T14:16:25.098" v="494" actId="478"/>
          <ac:spMkLst>
            <pc:docMk/>
            <pc:sldMk cId="2779809050" sldId="2145706864"/>
            <ac:spMk id="3" creationId="{E6407361-3699-6F4D-B0B6-75D44D99EDE1}"/>
          </ac:spMkLst>
        </pc:spChg>
        <pc:spChg chg="mod">
          <ac:chgData name="Inderpreet Uppal" userId="424deb32-369f-4bd5-aec2-d4a7366279d4" providerId="ADAL" clId="{056D2578-395E-4AC7-8172-E61C2CE50BAF}" dt="2024-07-18T15:22:33.423" v="2199" actId="2711"/>
          <ac:spMkLst>
            <pc:docMk/>
            <pc:sldMk cId="2779809050" sldId="2145706864"/>
            <ac:spMk id="5" creationId="{464FA319-A03B-91D1-BA7A-CD3EC0E21D33}"/>
          </ac:spMkLst>
        </pc:spChg>
        <pc:spChg chg="add del mod">
          <ac:chgData name="Inderpreet Uppal" userId="424deb32-369f-4bd5-aec2-d4a7366279d4" providerId="ADAL" clId="{056D2578-395E-4AC7-8172-E61C2CE50BAF}" dt="2024-07-18T14:16:26.752" v="495" actId="478"/>
          <ac:spMkLst>
            <pc:docMk/>
            <pc:sldMk cId="2779809050" sldId="2145706864"/>
            <ac:spMk id="6" creationId="{E6BFAA6B-3DA0-2B56-AF8D-007D9F385E67}"/>
          </ac:spMkLst>
        </pc:spChg>
        <pc:spChg chg="add mod">
          <ac:chgData name="Inderpreet Uppal" userId="424deb32-369f-4bd5-aec2-d4a7366279d4" providerId="ADAL" clId="{056D2578-395E-4AC7-8172-E61C2CE50BAF}" dt="2024-07-18T14:19:44.382" v="505"/>
          <ac:spMkLst>
            <pc:docMk/>
            <pc:sldMk cId="2779809050" sldId="2145706864"/>
            <ac:spMk id="9" creationId="{DE667171-5FA2-5979-1F25-5DAE3E3A8668}"/>
          </ac:spMkLst>
        </pc:spChg>
        <pc:spChg chg="add mod">
          <ac:chgData name="Inderpreet Uppal" userId="424deb32-369f-4bd5-aec2-d4a7366279d4" providerId="ADAL" clId="{056D2578-395E-4AC7-8172-E61C2CE50BAF}" dt="2024-07-18T14:19:44.382" v="505"/>
          <ac:spMkLst>
            <pc:docMk/>
            <pc:sldMk cId="2779809050" sldId="2145706864"/>
            <ac:spMk id="10" creationId="{C6DCF89C-C076-1A25-F020-DBC565B70E4B}"/>
          </ac:spMkLst>
        </pc:spChg>
        <pc:spChg chg="add mod">
          <ac:chgData name="Inderpreet Uppal" userId="424deb32-369f-4bd5-aec2-d4a7366279d4" providerId="ADAL" clId="{056D2578-395E-4AC7-8172-E61C2CE50BAF}" dt="2024-07-18T14:19:44.382" v="505"/>
          <ac:spMkLst>
            <pc:docMk/>
            <pc:sldMk cId="2779809050" sldId="2145706864"/>
            <ac:spMk id="11" creationId="{55202EF2-32EC-9236-AD3F-A05A73085125}"/>
          </ac:spMkLst>
        </pc:spChg>
        <pc:spChg chg="add mod">
          <ac:chgData name="Inderpreet Uppal" userId="424deb32-369f-4bd5-aec2-d4a7366279d4" providerId="ADAL" clId="{056D2578-395E-4AC7-8172-E61C2CE50BAF}" dt="2024-07-18T14:19:47.089" v="506"/>
          <ac:spMkLst>
            <pc:docMk/>
            <pc:sldMk cId="2779809050" sldId="2145706864"/>
            <ac:spMk id="14" creationId="{61466550-81A9-39EE-88EC-7CF2AE267D7B}"/>
          </ac:spMkLst>
        </pc:spChg>
        <pc:spChg chg="add mod">
          <ac:chgData name="Inderpreet Uppal" userId="424deb32-369f-4bd5-aec2-d4a7366279d4" providerId="ADAL" clId="{056D2578-395E-4AC7-8172-E61C2CE50BAF}" dt="2024-07-18T15:41:57.376" v="2610" actId="20577"/>
          <ac:spMkLst>
            <pc:docMk/>
            <pc:sldMk cId="2779809050" sldId="2145706864"/>
            <ac:spMk id="15" creationId="{9ED7CE74-7828-1FFB-7374-4B11A872ED30}"/>
          </ac:spMkLst>
        </pc:spChg>
        <pc:spChg chg="add mod">
          <ac:chgData name="Inderpreet Uppal" userId="424deb32-369f-4bd5-aec2-d4a7366279d4" providerId="ADAL" clId="{056D2578-395E-4AC7-8172-E61C2CE50BAF}" dt="2024-07-18T14:20:03.795" v="509" actId="207"/>
          <ac:spMkLst>
            <pc:docMk/>
            <pc:sldMk cId="2779809050" sldId="2145706864"/>
            <ac:spMk id="16" creationId="{82BC4FDC-07CE-C0DF-BD6F-1ED727F9B895}"/>
          </ac:spMkLst>
        </pc:spChg>
        <pc:picChg chg="add mod">
          <ac:chgData name="Inderpreet Uppal" userId="424deb32-369f-4bd5-aec2-d4a7366279d4" providerId="ADAL" clId="{056D2578-395E-4AC7-8172-E61C2CE50BAF}" dt="2024-07-18T14:19:44.382" v="505"/>
          <ac:picMkLst>
            <pc:docMk/>
            <pc:sldMk cId="2779809050" sldId="2145706864"/>
            <ac:picMk id="7" creationId="{7B143BAB-B6BD-7174-3287-815FEAC1ABAE}"/>
          </ac:picMkLst>
        </pc:picChg>
        <pc:picChg chg="add mod">
          <ac:chgData name="Inderpreet Uppal" userId="424deb32-369f-4bd5-aec2-d4a7366279d4" providerId="ADAL" clId="{056D2578-395E-4AC7-8172-E61C2CE50BAF}" dt="2024-07-18T14:19:44.382" v="505"/>
          <ac:picMkLst>
            <pc:docMk/>
            <pc:sldMk cId="2779809050" sldId="2145706864"/>
            <ac:picMk id="8" creationId="{A5201360-4C08-7A56-8AD7-643A855C86AE}"/>
          </ac:picMkLst>
        </pc:picChg>
        <pc:picChg chg="add mod">
          <ac:chgData name="Inderpreet Uppal" userId="424deb32-369f-4bd5-aec2-d4a7366279d4" providerId="ADAL" clId="{056D2578-395E-4AC7-8172-E61C2CE50BAF}" dt="2024-07-18T14:21:12.078" v="511" actId="1076"/>
          <ac:picMkLst>
            <pc:docMk/>
            <pc:sldMk cId="2779809050" sldId="2145706864"/>
            <ac:picMk id="12" creationId="{36AA2BD7-D833-E0E4-8B1E-2052E0B9D846}"/>
          </ac:picMkLst>
        </pc:picChg>
        <pc:picChg chg="add mod">
          <ac:chgData name="Inderpreet Uppal" userId="424deb32-369f-4bd5-aec2-d4a7366279d4" providerId="ADAL" clId="{056D2578-395E-4AC7-8172-E61C2CE50BAF}" dt="2024-07-18T14:19:47.089" v="506"/>
          <ac:picMkLst>
            <pc:docMk/>
            <pc:sldMk cId="2779809050" sldId="2145706864"/>
            <ac:picMk id="13" creationId="{B07C3ECC-DF7F-F772-7756-A6C125B95105}"/>
          </ac:picMkLst>
        </pc:picChg>
        <pc:extLst>
          <p:ext xmlns:p="http://schemas.openxmlformats.org/presentationml/2006/main" uri="{D6D511B9-2390-475A-947B-AFAB55BFBCF1}">
            <pc226:cmChg xmlns:pc226="http://schemas.microsoft.com/office/powerpoint/2022/06/main/command" chg="add">
              <pc226:chgData name="Inderpreet Uppal" userId="424deb32-369f-4bd5-aec2-d4a7366279d4" providerId="ADAL" clId="{056D2578-395E-4AC7-8172-E61C2CE50BAF}" dt="2024-07-18T14:21:42.130" v="512"/>
              <pc2:cmMkLst xmlns:pc2="http://schemas.microsoft.com/office/powerpoint/2019/9/main/command">
                <pc:docMk/>
                <pc:sldMk cId="2779809050" sldId="2145706864"/>
                <pc2:cmMk id="{E01341CB-B6C0-4E32-94D3-433E600253CD}"/>
              </pc2:cmMkLst>
            </pc226:cmChg>
          </p:ext>
        </pc:extLst>
      </pc:sldChg>
      <pc:sldChg chg="addSp delSp modSp add del mod">
        <pc:chgData name="Inderpreet Uppal" userId="424deb32-369f-4bd5-aec2-d4a7366279d4" providerId="ADAL" clId="{056D2578-395E-4AC7-8172-E61C2CE50BAF}" dt="2024-07-18T14:37:47.744" v="554"/>
        <pc:sldMkLst>
          <pc:docMk/>
          <pc:sldMk cId="1434175921" sldId="2145706865"/>
        </pc:sldMkLst>
        <pc:spChg chg="mod">
          <ac:chgData name="Inderpreet Uppal" userId="424deb32-369f-4bd5-aec2-d4a7366279d4" providerId="ADAL" clId="{056D2578-395E-4AC7-8172-E61C2CE50BAF}" dt="2024-07-18T14:37:47.331" v="553" actId="20577"/>
          <ac:spMkLst>
            <pc:docMk/>
            <pc:sldMk cId="1434175921" sldId="2145706865"/>
            <ac:spMk id="2" creationId="{B51A7D56-5A81-CEEC-635A-D97FC9A1882D}"/>
          </ac:spMkLst>
        </pc:spChg>
        <pc:spChg chg="add del">
          <ac:chgData name="Inderpreet Uppal" userId="424deb32-369f-4bd5-aec2-d4a7366279d4" providerId="ADAL" clId="{056D2578-395E-4AC7-8172-E61C2CE50BAF}" dt="2024-07-18T14:37:46.028" v="548" actId="478"/>
          <ac:spMkLst>
            <pc:docMk/>
            <pc:sldMk cId="1434175921" sldId="2145706865"/>
            <ac:spMk id="3" creationId="{E6407361-3699-6F4D-B0B6-75D44D99EDE1}"/>
          </ac:spMkLst>
        </pc:spChg>
        <pc:spChg chg="add del mod">
          <ac:chgData name="Inderpreet Uppal" userId="424deb32-369f-4bd5-aec2-d4a7366279d4" providerId="ADAL" clId="{056D2578-395E-4AC7-8172-E61C2CE50BAF}" dt="2024-07-18T14:37:46.028" v="548" actId="478"/>
          <ac:spMkLst>
            <pc:docMk/>
            <pc:sldMk cId="1434175921" sldId="2145706865"/>
            <ac:spMk id="6" creationId="{BB6B9236-44BA-877B-3903-86778477AA90}"/>
          </ac:spMkLst>
        </pc:spChg>
      </pc:sldChg>
      <pc:sldChg chg="addSp delSp modSp add mod">
        <pc:chgData name="Inderpreet Uppal" userId="424deb32-369f-4bd5-aec2-d4a7366279d4" providerId="ADAL" clId="{056D2578-395E-4AC7-8172-E61C2CE50BAF}" dt="2024-07-22T09:51:26.891" v="4072" actId="207"/>
        <pc:sldMkLst>
          <pc:docMk/>
          <pc:sldMk cId="2570813383" sldId="2145706865"/>
        </pc:sldMkLst>
        <pc:spChg chg="mod">
          <ac:chgData name="Inderpreet Uppal" userId="424deb32-369f-4bd5-aec2-d4a7366279d4" providerId="ADAL" clId="{056D2578-395E-4AC7-8172-E61C2CE50BAF}" dt="2024-07-18T14:39:08.216" v="594" actId="20577"/>
          <ac:spMkLst>
            <pc:docMk/>
            <pc:sldMk cId="2570813383" sldId="2145706865"/>
            <ac:spMk id="2" creationId="{B51A7D56-5A81-CEEC-635A-D97FC9A1882D}"/>
          </ac:spMkLst>
        </pc:spChg>
        <pc:spChg chg="del">
          <ac:chgData name="Inderpreet Uppal" userId="424deb32-369f-4bd5-aec2-d4a7366279d4" providerId="ADAL" clId="{056D2578-395E-4AC7-8172-E61C2CE50BAF}" dt="2024-07-18T14:39:15.307" v="595" actId="478"/>
          <ac:spMkLst>
            <pc:docMk/>
            <pc:sldMk cId="2570813383" sldId="2145706865"/>
            <ac:spMk id="3" creationId="{E6407361-3699-6F4D-B0B6-75D44D99EDE1}"/>
          </ac:spMkLst>
        </pc:spChg>
        <pc:spChg chg="mod">
          <ac:chgData name="Inderpreet Uppal" userId="424deb32-369f-4bd5-aec2-d4a7366279d4" providerId="ADAL" clId="{056D2578-395E-4AC7-8172-E61C2CE50BAF}" dt="2024-07-22T09:51:26.891" v="4072" actId="207"/>
          <ac:spMkLst>
            <pc:docMk/>
            <pc:sldMk cId="2570813383" sldId="2145706865"/>
            <ac:spMk id="5" creationId="{464FA319-A03B-91D1-BA7A-CD3EC0E21D33}"/>
          </ac:spMkLst>
        </pc:spChg>
        <pc:spChg chg="add mod">
          <ac:chgData name="Inderpreet Uppal" userId="424deb32-369f-4bd5-aec2-d4a7366279d4" providerId="ADAL" clId="{056D2578-395E-4AC7-8172-E61C2CE50BAF}" dt="2024-07-22T09:34:43.002" v="3862" actId="1076"/>
          <ac:spMkLst>
            <pc:docMk/>
            <pc:sldMk cId="2570813383" sldId="2145706865"/>
            <ac:spMk id="6" creationId="{2D2A2E0D-B5FB-E7C1-F4C1-C815FA60FB10}"/>
          </ac:spMkLst>
        </pc:spChg>
        <pc:picChg chg="add mod">
          <ac:chgData name="Inderpreet Uppal" userId="424deb32-369f-4bd5-aec2-d4a7366279d4" providerId="ADAL" clId="{056D2578-395E-4AC7-8172-E61C2CE50BAF}" dt="2024-07-22T09:34:41.063" v="3861" actId="1076"/>
          <ac:picMkLst>
            <pc:docMk/>
            <pc:sldMk cId="2570813383" sldId="2145706865"/>
            <ac:picMk id="7" creationId="{C492B58C-1151-F774-D1E7-1E5A560D77C5}"/>
          </ac:picMkLst>
        </pc:picChg>
      </pc:sldChg>
      <pc:sldChg chg="modSp add del mod">
        <pc:chgData name="Inderpreet Uppal" userId="424deb32-369f-4bd5-aec2-d4a7366279d4" providerId="ADAL" clId="{056D2578-395E-4AC7-8172-E61C2CE50BAF}" dt="2024-07-18T14:50:10.234" v="788" actId="2696"/>
        <pc:sldMkLst>
          <pc:docMk/>
          <pc:sldMk cId="4060275297" sldId="2145706866"/>
        </pc:sldMkLst>
        <pc:spChg chg="mod">
          <ac:chgData name="Inderpreet Uppal" userId="424deb32-369f-4bd5-aec2-d4a7366279d4" providerId="ADAL" clId="{056D2578-395E-4AC7-8172-E61C2CE50BAF}" dt="2024-07-18T14:49:54.053" v="761" actId="20577"/>
          <ac:spMkLst>
            <pc:docMk/>
            <pc:sldMk cId="4060275297" sldId="2145706866"/>
            <ac:spMk id="2" creationId="{30023D0E-806F-C620-D3BC-FA13F41BD24D}"/>
          </ac:spMkLst>
        </pc:spChg>
        <pc:spChg chg="mod">
          <ac:chgData name="Inderpreet Uppal" userId="424deb32-369f-4bd5-aec2-d4a7366279d4" providerId="ADAL" clId="{056D2578-395E-4AC7-8172-E61C2CE50BAF}" dt="2024-07-18T14:49:53.536" v="760"/>
          <ac:spMkLst>
            <pc:docMk/>
            <pc:sldMk cId="4060275297" sldId="2145706866"/>
            <ac:spMk id="3" creationId="{9C4F7D10-8657-4380-82BB-3FF979D2E990}"/>
          </ac:spMkLst>
        </pc:spChg>
      </pc:sldChg>
      <pc:sldChg chg="modSp add mod modNotesTx">
        <pc:chgData name="Inderpreet Uppal" userId="424deb32-369f-4bd5-aec2-d4a7366279d4" providerId="ADAL" clId="{056D2578-395E-4AC7-8172-E61C2CE50BAF}" dt="2024-07-22T09:51:21.976" v="4071" actId="207"/>
        <pc:sldMkLst>
          <pc:docMk/>
          <pc:sldMk cId="3324860963" sldId="2145706867"/>
        </pc:sldMkLst>
        <pc:spChg chg="mod">
          <ac:chgData name="Inderpreet Uppal" userId="424deb32-369f-4bd5-aec2-d4a7366279d4" providerId="ADAL" clId="{056D2578-395E-4AC7-8172-E61C2CE50BAF}" dt="2024-07-18T14:50:07.247" v="787" actId="20577"/>
          <ac:spMkLst>
            <pc:docMk/>
            <pc:sldMk cId="3324860963" sldId="2145706867"/>
            <ac:spMk id="2" creationId="{846F186F-F10F-094A-8F36-61B9EC0DC5C8}"/>
          </ac:spMkLst>
        </pc:spChg>
        <pc:spChg chg="mod">
          <ac:chgData name="Inderpreet Uppal" userId="424deb32-369f-4bd5-aec2-d4a7366279d4" providerId="ADAL" clId="{056D2578-395E-4AC7-8172-E61C2CE50BAF}" dt="2024-07-18T15:10:40.189" v="1244" actId="20578"/>
          <ac:spMkLst>
            <pc:docMk/>
            <pc:sldMk cId="3324860963" sldId="2145706867"/>
            <ac:spMk id="4" creationId="{A2E6930B-4E31-1F18-DC8E-A07DA3CD9890}"/>
          </ac:spMkLst>
        </pc:spChg>
        <pc:spChg chg="mod">
          <ac:chgData name="Inderpreet Uppal" userId="424deb32-369f-4bd5-aec2-d4a7366279d4" providerId="ADAL" clId="{056D2578-395E-4AC7-8172-E61C2CE50BAF}" dt="2024-07-22T09:51:21.976" v="4071" actId="207"/>
          <ac:spMkLst>
            <pc:docMk/>
            <pc:sldMk cId="3324860963" sldId="2145706867"/>
            <ac:spMk id="5" creationId="{553FD030-04FC-8FB7-C418-FD691A8CA489}"/>
          </ac:spMkLst>
        </pc:spChg>
      </pc:sldChg>
      <pc:sldChg chg="addSp delSp modSp add mod">
        <pc:chgData name="Inderpreet Uppal" userId="424deb32-369f-4bd5-aec2-d4a7366279d4" providerId="ADAL" clId="{056D2578-395E-4AC7-8172-E61C2CE50BAF}" dt="2024-07-22T09:51:35.359" v="4073" actId="207"/>
        <pc:sldMkLst>
          <pc:docMk/>
          <pc:sldMk cId="994809880" sldId="2145706868"/>
        </pc:sldMkLst>
        <pc:spChg chg="mod">
          <ac:chgData name="Inderpreet Uppal" userId="424deb32-369f-4bd5-aec2-d4a7366279d4" providerId="ADAL" clId="{056D2578-395E-4AC7-8172-E61C2CE50BAF}" dt="2024-07-18T15:30:15.568" v="2233" actId="20577"/>
          <ac:spMkLst>
            <pc:docMk/>
            <pc:sldMk cId="994809880" sldId="2145706868"/>
            <ac:spMk id="2" creationId="{4AC215A4-E1C2-52B4-33EA-71A7F751953C}"/>
          </ac:spMkLst>
        </pc:spChg>
        <pc:spChg chg="mod">
          <ac:chgData name="Inderpreet Uppal" userId="424deb32-369f-4bd5-aec2-d4a7366279d4" providerId="ADAL" clId="{056D2578-395E-4AC7-8172-E61C2CE50BAF}" dt="2024-07-22T09:51:15.034" v="4070" actId="207"/>
          <ac:spMkLst>
            <pc:docMk/>
            <pc:sldMk cId="994809880" sldId="2145706868"/>
            <ac:spMk id="3" creationId="{7F51CF91-A98B-C34B-7451-E136D8FFBD0E}"/>
          </ac:spMkLst>
        </pc:spChg>
        <pc:spChg chg="add mod">
          <ac:chgData name="Inderpreet Uppal" userId="424deb32-369f-4bd5-aec2-d4a7366279d4" providerId="ADAL" clId="{056D2578-395E-4AC7-8172-E61C2CE50BAF}" dt="2024-07-22T09:51:35.359" v="4073" actId="207"/>
          <ac:spMkLst>
            <pc:docMk/>
            <pc:sldMk cId="994809880" sldId="2145706868"/>
            <ac:spMk id="4" creationId="{75363CFB-BC2B-229A-227C-6065FCBFAF43}"/>
          </ac:spMkLst>
        </pc:spChg>
        <pc:picChg chg="add del mod">
          <ac:chgData name="Inderpreet Uppal" userId="424deb32-369f-4bd5-aec2-d4a7366279d4" providerId="ADAL" clId="{056D2578-395E-4AC7-8172-E61C2CE50BAF}" dt="2024-07-18T15:36:18.136" v="2604" actId="478"/>
          <ac:picMkLst>
            <pc:docMk/>
            <pc:sldMk cId="994809880" sldId="2145706868"/>
            <ac:picMk id="5" creationId="{89D6DEA9-3CA1-877D-20E6-2D5965ACBDB5}"/>
          </ac:picMkLst>
        </pc:picChg>
        <pc:picChg chg="add del mod">
          <ac:chgData name="Inderpreet Uppal" userId="424deb32-369f-4bd5-aec2-d4a7366279d4" providerId="ADAL" clId="{056D2578-395E-4AC7-8172-E61C2CE50BAF}" dt="2024-07-18T15:31:21.056" v="2245" actId="478"/>
          <ac:picMkLst>
            <pc:docMk/>
            <pc:sldMk cId="994809880" sldId="2145706868"/>
            <ac:picMk id="6" creationId="{51C18C15-D98F-5A74-DB65-768F99F33F39}"/>
          </ac:picMkLst>
        </pc:picChg>
      </pc:sldChg>
      <pc:sldChg chg="del">
        <pc:chgData name="Inderpreet Uppal" userId="424deb32-369f-4bd5-aec2-d4a7366279d4" providerId="ADAL" clId="{056D2578-395E-4AC7-8172-E61C2CE50BAF}" dt="2024-07-22T10:16:40.663" v="4402"/>
        <pc:sldMkLst>
          <pc:docMk/>
          <pc:sldMk cId="3775295112" sldId="2145706869"/>
        </pc:sldMkLst>
      </pc:sldChg>
      <pc:sldMasterChg chg="del delSldLayout">
        <pc:chgData name="Inderpreet Uppal" userId="424deb32-369f-4bd5-aec2-d4a7366279d4" providerId="ADAL" clId="{056D2578-395E-4AC7-8172-E61C2CE50BAF}" dt="2024-07-22T10:38:20.985" v="4483" actId="2696"/>
        <pc:sldMasterMkLst>
          <pc:docMk/>
          <pc:sldMasterMk cId="72931227" sldId="2147483648"/>
        </pc:sldMasterMkLst>
        <pc:sldLayoutChg chg="del">
          <pc:chgData name="Inderpreet Uppal" userId="424deb32-369f-4bd5-aec2-d4a7366279d4" providerId="ADAL" clId="{056D2578-395E-4AC7-8172-E61C2CE50BAF}" dt="2024-07-22T10:38:20.985" v="4483" actId="2696"/>
          <pc:sldLayoutMkLst>
            <pc:docMk/>
            <pc:sldMasterMk cId="72931227" sldId="2147483648"/>
            <pc:sldLayoutMk cId="1885720455" sldId="2147483649"/>
          </pc:sldLayoutMkLst>
        </pc:sldLayoutChg>
        <pc:sldLayoutChg chg="del">
          <pc:chgData name="Inderpreet Uppal" userId="424deb32-369f-4bd5-aec2-d4a7366279d4" providerId="ADAL" clId="{056D2578-395E-4AC7-8172-E61C2CE50BAF}" dt="2024-07-22T10:38:20.985" v="4483" actId="2696"/>
          <pc:sldLayoutMkLst>
            <pc:docMk/>
            <pc:sldMasterMk cId="72931227" sldId="2147483648"/>
            <pc:sldLayoutMk cId="980959109" sldId="2147483650"/>
          </pc:sldLayoutMkLst>
        </pc:sldLayoutChg>
        <pc:sldLayoutChg chg="del">
          <pc:chgData name="Inderpreet Uppal" userId="424deb32-369f-4bd5-aec2-d4a7366279d4" providerId="ADAL" clId="{056D2578-395E-4AC7-8172-E61C2CE50BAF}" dt="2024-07-22T10:38:20.985" v="4483" actId="2696"/>
          <pc:sldLayoutMkLst>
            <pc:docMk/>
            <pc:sldMasterMk cId="72931227" sldId="2147483648"/>
            <pc:sldLayoutMk cId="4098939622" sldId="2147483651"/>
          </pc:sldLayoutMkLst>
        </pc:sldLayoutChg>
        <pc:sldLayoutChg chg="del">
          <pc:chgData name="Inderpreet Uppal" userId="424deb32-369f-4bd5-aec2-d4a7366279d4" providerId="ADAL" clId="{056D2578-395E-4AC7-8172-E61C2CE50BAF}" dt="2024-07-22T10:38:20.985" v="4483" actId="2696"/>
          <pc:sldLayoutMkLst>
            <pc:docMk/>
            <pc:sldMasterMk cId="72931227" sldId="2147483648"/>
            <pc:sldLayoutMk cId="3651762994" sldId="2147483652"/>
          </pc:sldLayoutMkLst>
        </pc:sldLayoutChg>
        <pc:sldLayoutChg chg="del">
          <pc:chgData name="Inderpreet Uppal" userId="424deb32-369f-4bd5-aec2-d4a7366279d4" providerId="ADAL" clId="{056D2578-395E-4AC7-8172-E61C2CE50BAF}" dt="2024-07-22T10:38:20.985" v="4483" actId="2696"/>
          <pc:sldLayoutMkLst>
            <pc:docMk/>
            <pc:sldMasterMk cId="72931227" sldId="2147483648"/>
            <pc:sldLayoutMk cId="3450517525" sldId="2147483653"/>
          </pc:sldLayoutMkLst>
        </pc:sldLayoutChg>
        <pc:sldLayoutChg chg="del">
          <pc:chgData name="Inderpreet Uppal" userId="424deb32-369f-4bd5-aec2-d4a7366279d4" providerId="ADAL" clId="{056D2578-395E-4AC7-8172-E61C2CE50BAF}" dt="2024-07-22T10:38:20.985" v="4483" actId="2696"/>
          <pc:sldLayoutMkLst>
            <pc:docMk/>
            <pc:sldMasterMk cId="72931227" sldId="2147483648"/>
            <pc:sldLayoutMk cId="2000277709" sldId="2147483654"/>
          </pc:sldLayoutMkLst>
        </pc:sldLayoutChg>
        <pc:sldLayoutChg chg="del">
          <pc:chgData name="Inderpreet Uppal" userId="424deb32-369f-4bd5-aec2-d4a7366279d4" providerId="ADAL" clId="{056D2578-395E-4AC7-8172-E61C2CE50BAF}" dt="2024-07-22T10:38:20.985" v="4483" actId="2696"/>
          <pc:sldLayoutMkLst>
            <pc:docMk/>
            <pc:sldMasterMk cId="72931227" sldId="2147483648"/>
            <pc:sldLayoutMk cId="3950402938" sldId="2147483655"/>
          </pc:sldLayoutMkLst>
        </pc:sldLayoutChg>
        <pc:sldLayoutChg chg="del">
          <pc:chgData name="Inderpreet Uppal" userId="424deb32-369f-4bd5-aec2-d4a7366279d4" providerId="ADAL" clId="{056D2578-395E-4AC7-8172-E61C2CE50BAF}" dt="2024-07-22T10:38:20.985" v="4483" actId="2696"/>
          <pc:sldLayoutMkLst>
            <pc:docMk/>
            <pc:sldMasterMk cId="72931227" sldId="2147483648"/>
            <pc:sldLayoutMk cId="3479632157" sldId="2147483656"/>
          </pc:sldLayoutMkLst>
        </pc:sldLayoutChg>
        <pc:sldLayoutChg chg="del">
          <pc:chgData name="Inderpreet Uppal" userId="424deb32-369f-4bd5-aec2-d4a7366279d4" providerId="ADAL" clId="{056D2578-395E-4AC7-8172-E61C2CE50BAF}" dt="2024-07-22T10:38:20.985" v="4483" actId="2696"/>
          <pc:sldLayoutMkLst>
            <pc:docMk/>
            <pc:sldMasterMk cId="72931227" sldId="2147483648"/>
            <pc:sldLayoutMk cId="2052665202" sldId="2147483657"/>
          </pc:sldLayoutMkLst>
        </pc:sldLayoutChg>
        <pc:sldLayoutChg chg="del">
          <pc:chgData name="Inderpreet Uppal" userId="424deb32-369f-4bd5-aec2-d4a7366279d4" providerId="ADAL" clId="{056D2578-395E-4AC7-8172-E61C2CE50BAF}" dt="2024-07-22T10:38:20.985" v="4483" actId="2696"/>
          <pc:sldLayoutMkLst>
            <pc:docMk/>
            <pc:sldMasterMk cId="72931227" sldId="2147483648"/>
            <pc:sldLayoutMk cId="2599832033" sldId="2147483658"/>
          </pc:sldLayoutMkLst>
        </pc:sldLayoutChg>
        <pc:sldLayoutChg chg="del">
          <pc:chgData name="Inderpreet Uppal" userId="424deb32-369f-4bd5-aec2-d4a7366279d4" providerId="ADAL" clId="{056D2578-395E-4AC7-8172-E61C2CE50BAF}" dt="2024-07-22T10:38:20.985" v="4483" actId="2696"/>
          <pc:sldLayoutMkLst>
            <pc:docMk/>
            <pc:sldMasterMk cId="72931227" sldId="2147483648"/>
            <pc:sldLayoutMk cId="2021485665" sldId="2147483659"/>
          </pc:sldLayoutMkLst>
        </pc:sldLayoutChg>
      </pc:sldMasterChg>
      <pc:sldMasterChg chg="delSldLayout">
        <pc:chgData name="Inderpreet Uppal" userId="424deb32-369f-4bd5-aec2-d4a7366279d4" providerId="ADAL" clId="{056D2578-395E-4AC7-8172-E61C2CE50BAF}" dt="2024-07-18T14:39:59.812" v="601" actId="2696"/>
        <pc:sldMasterMkLst>
          <pc:docMk/>
          <pc:sldMasterMk cId="386747560" sldId="2147483660"/>
        </pc:sldMasterMkLst>
        <pc:sldLayoutChg chg="del">
          <pc:chgData name="Inderpreet Uppal" userId="424deb32-369f-4bd5-aec2-d4a7366279d4" providerId="ADAL" clId="{056D2578-395E-4AC7-8172-E61C2CE50BAF}" dt="2024-07-18T14:39:59.812" v="601" actId="2696"/>
          <pc:sldLayoutMkLst>
            <pc:docMk/>
            <pc:sldMasterMk cId="386747560" sldId="2147483660"/>
            <pc:sldLayoutMk cId="863314302" sldId="2147483662"/>
          </pc:sldLayoutMkLst>
        </pc:sldLayoutChg>
      </pc:sldMasterChg>
      <pc:sldMasterChg chg="del delSldLayout">
        <pc:chgData name="Inderpreet Uppal" userId="424deb32-369f-4bd5-aec2-d4a7366279d4" providerId="ADAL" clId="{056D2578-395E-4AC7-8172-E61C2CE50BAF}" dt="2024-07-18T14:44:47.070" v="642" actId="2696"/>
        <pc:sldMasterMkLst>
          <pc:docMk/>
          <pc:sldMasterMk cId="1121101175" sldId="2147483663"/>
        </pc:sldMasterMkLst>
        <pc:sldLayoutChg chg="del">
          <pc:chgData name="Inderpreet Uppal" userId="424deb32-369f-4bd5-aec2-d4a7366279d4" providerId="ADAL" clId="{056D2578-395E-4AC7-8172-E61C2CE50BAF}" dt="2024-07-18T14:44:47.070" v="642" actId="2696"/>
          <pc:sldLayoutMkLst>
            <pc:docMk/>
            <pc:sldMasterMk cId="1121101175" sldId="2147483663"/>
            <pc:sldLayoutMk cId="562369381" sldId="2147483664"/>
          </pc:sldLayoutMkLst>
        </pc:sldLayoutChg>
        <pc:sldLayoutChg chg="del">
          <pc:chgData name="Inderpreet Uppal" userId="424deb32-369f-4bd5-aec2-d4a7366279d4" providerId="ADAL" clId="{056D2578-395E-4AC7-8172-E61C2CE50BAF}" dt="2024-07-18T14:44:47.070" v="642" actId="2696"/>
          <pc:sldLayoutMkLst>
            <pc:docMk/>
            <pc:sldMasterMk cId="1121101175" sldId="2147483663"/>
            <pc:sldLayoutMk cId="112725590" sldId="2147483665"/>
          </pc:sldLayoutMkLst>
        </pc:sldLayoutChg>
        <pc:sldLayoutChg chg="del">
          <pc:chgData name="Inderpreet Uppal" userId="424deb32-369f-4bd5-aec2-d4a7366279d4" providerId="ADAL" clId="{056D2578-395E-4AC7-8172-E61C2CE50BAF}" dt="2024-07-18T14:44:47.070" v="642" actId="2696"/>
          <pc:sldLayoutMkLst>
            <pc:docMk/>
            <pc:sldMasterMk cId="1121101175" sldId="2147483663"/>
            <pc:sldLayoutMk cId="3143318390" sldId="2147483666"/>
          </pc:sldLayoutMkLst>
        </pc:sldLayoutChg>
        <pc:sldLayoutChg chg="del">
          <pc:chgData name="Inderpreet Uppal" userId="424deb32-369f-4bd5-aec2-d4a7366279d4" providerId="ADAL" clId="{056D2578-395E-4AC7-8172-E61C2CE50BAF}" dt="2024-07-18T14:44:47.070" v="642" actId="2696"/>
          <pc:sldLayoutMkLst>
            <pc:docMk/>
            <pc:sldMasterMk cId="1121101175" sldId="2147483663"/>
            <pc:sldLayoutMk cId="4024217888" sldId="2147483667"/>
          </pc:sldLayoutMkLst>
        </pc:sldLayoutChg>
        <pc:sldLayoutChg chg="del">
          <pc:chgData name="Inderpreet Uppal" userId="424deb32-369f-4bd5-aec2-d4a7366279d4" providerId="ADAL" clId="{056D2578-395E-4AC7-8172-E61C2CE50BAF}" dt="2024-07-18T14:44:47.070" v="642" actId="2696"/>
          <pc:sldLayoutMkLst>
            <pc:docMk/>
            <pc:sldMasterMk cId="1121101175" sldId="2147483663"/>
            <pc:sldLayoutMk cId="3064007146" sldId="2147483668"/>
          </pc:sldLayoutMkLst>
        </pc:sldLayoutChg>
        <pc:sldLayoutChg chg="del">
          <pc:chgData name="Inderpreet Uppal" userId="424deb32-369f-4bd5-aec2-d4a7366279d4" providerId="ADAL" clId="{056D2578-395E-4AC7-8172-E61C2CE50BAF}" dt="2024-07-18T14:44:47.070" v="642" actId="2696"/>
          <pc:sldLayoutMkLst>
            <pc:docMk/>
            <pc:sldMasterMk cId="1121101175" sldId="2147483663"/>
            <pc:sldLayoutMk cId="2740437543" sldId="2147483669"/>
          </pc:sldLayoutMkLst>
        </pc:sldLayoutChg>
        <pc:sldLayoutChg chg="del">
          <pc:chgData name="Inderpreet Uppal" userId="424deb32-369f-4bd5-aec2-d4a7366279d4" providerId="ADAL" clId="{056D2578-395E-4AC7-8172-E61C2CE50BAF}" dt="2024-07-18T14:44:47.070" v="642" actId="2696"/>
          <pc:sldLayoutMkLst>
            <pc:docMk/>
            <pc:sldMasterMk cId="1121101175" sldId="2147483663"/>
            <pc:sldLayoutMk cId="664195951" sldId="2147483670"/>
          </pc:sldLayoutMkLst>
        </pc:sldLayoutChg>
        <pc:sldLayoutChg chg="del">
          <pc:chgData name="Inderpreet Uppal" userId="424deb32-369f-4bd5-aec2-d4a7366279d4" providerId="ADAL" clId="{056D2578-395E-4AC7-8172-E61C2CE50BAF}" dt="2024-07-18T14:44:47.070" v="642" actId="2696"/>
          <pc:sldLayoutMkLst>
            <pc:docMk/>
            <pc:sldMasterMk cId="1121101175" sldId="2147483663"/>
            <pc:sldLayoutMk cId="3443338074" sldId="2147483671"/>
          </pc:sldLayoutMkLst>
        </pc:sldLayoutChg>
        <pc:sldLayoutChg chg="del">
          <pc:chgData name="Inderpreet Uppal" userId="424deb32-369f-4bd5-aec2-d4a7366279d4" providerId="ADAL" clId="{056D2578-395E-4AC7-8172-E61C2CE50BAF}" dt="2024-07-18T14:44:47.070" v="642" actId="2696"/>
          <pc:sldLayoutMkLst>
            <pc:docMk/>
            <pc:sldMasterMk cId="1121101175" sldId="2147483663"/>
            <pc:sldLayoutMk cId="3769589512" sldId="2147483672"/>
          </pc:sldLayoutMkLst>
        </pc:sldLayoutChg>
        <pc:sldLayoutChg chg="del">
          <pc:chgData name="Inderpreet Uppal" userId="424deb32-369f-4bd5-aec2-d4a7366279d4" providerId="ADAL" clId="{056D2578-395E-4AC7-8172-E61C2CE50BAF}" dt="2024-07-18T14:44:47.070" v="642" actId="2696"/>
          <pc:sldLayoutMkLst>
            <pc:docMk/>
            <pc:sldMasterMk cId="1121101175" sldId="2147483663"/>
            <pc:sldLayoutMk cId="2086428219" sldId="2147483673"/>
          </pc:sldLayoutMkLst>
        </pc:sldLayoutChg>
        <pc:sldLayoutChg chg="del">
          <pc:chgData name="Inderpreet Uppal" userId="424deb32-369f-4bd5-aec2-d4a7366279d4" providerId="ADAL" clId="{056D2578-395E-4AC7-8172-E61C2CE50BAF}" dt="2024-07-18T14:44:47.070" v="642" actId="2696"/>
          <pc:sldLayoutMkLst>
            <pc:docMk/>
            <pc:sldMasterMk cId="1121101175" sldId="2147483663"/>
            <pc:sldLayoutMk cId="2784261511" sldId="2147483674"/>
          </pc:sldLayoutMkLst>
        </pc:sldLayoutChg>
        <pc:sldLayoutChg chg="del">
          <pc:chgData name="Inderpreet Uppal" userId="424deb32-369f-4bd5-aec2-d4a7366279d4" providerId="ADAL" clId="{056D2578-395E-4AC7-8172-E61C2CE50BAF}" dt="2024-07-18T14:44:47.070" v="642" actId="2696"/>
          <pc:sldLayoutMkLst>
            <pc:docMk/>
            <pc:sldMasterMk cId="1121101175" sldId="2147483663"/>
            <pc:sldLayoutMk cId="3528170770" sldId="2147483675"/>
          </pc:sldLayoutMkLst>
        </pc:sldLayoutChg>
        <pc:sldLayoutChg chg="del">
          <pc:chgData name="Inderpreet Uppal" userId="424deb32-369f-4bd5-aec2-d4a7366279d4" providerId="ADAL" clId="{056D2578-395E-4AC7-8172-E61C2CE50BAF}" dt="2024-07-18T14:44:47.070" v="642" actId="2696"/>
          <pc:sldLayoutMkLst>
            <pc:docMk/>
            <pc:sldMasterMk cId="1121101175" sldId="2147483663"/>
            <pc:sldLayoutMk cId="1340005398" sldId="2147483676"/>
          </pc:sldLayoutMkLst>
        </pc:sldLayoutChg>
        <pc:sldLayoutChg chg="del">
          <pc:chgData name="Inderpreet Uppal" userId="424deb32-369f-4bd5-aec2-d4a7366279d4" providerId="ADAL" clId="{056D2578-395E-4AC7-8172-E61C2CE50BAF}" dt="2024-07-18T14:44:47.070" v="642" actId="2696"/>
          <pc:sldLayoutMkLst>
            <pc:docMk/>
            <pc:sldMasterMk cId="1121101175" sldId="2147483663"/>
            <pc:sldLayoutMk cId="3849211151" sldId="2147483677"/>
          </pc:sldLayoutMkLst>
        </pc:sldLayoutChg>
      </pc:sldMasterChg>
    </pc:docChg>
  </pc:docChgLst>
  <pc:docChgLst>
    <pc:chgData name="Inderpreet Uppal" userId="424deb32-369f-4bd5-aec2-d4a7366279d4" providerId="ADAL" clId="{ED2E1283-0A21-41FB-A6DF-4D48D661DBB3}"/>
    <pc:docChg chg="undo custSel addSld delSld modSld sldOrd">
      <pc:chgData name="Inderpreet Uppal" userId="424deb32-369f-4bd5-aec2-d4a7366279d4" providerId="ADAL" clId="{ED2E1283-0A21-41FB-A6DF-4D48D661DBB3}" dt="2023-03-14T09:53:05.689" v="1317" actId="20577"/>
      <pc:docMkLst>
        <pc:docMk/>
      </pc:docMkLst>
      <pc:sldChg chg="delSp modSp new mod">
        <pc:chgData name="Inderpreet Uppal" userId="424deb32-369f-4bd5-aec2-d4a7366279d4" providerId="ADAL" clId="{ED2E1283-0A21-41FB-A6DF-4D48D661DBB3}" dt="2023-02-24T11:29:37.493" v="11" actId="478"/>
        <pc:sldMkLst>
          <pc:docMk/>
          <pc:sldMk cId="3059078182" sldId="256"/>
        </pc:sldMkLst>
        <pc:spChg chg="mod">
          <ac:chgData name="Inderpreet Uppal" userId="424deb32-369f-4bd5-aec2-d4a7366279d4" providerId="ADAL" clId="{ED2E1283-0A21-41FB-A6DF-4D48D661DBB3}" dt="2023-02-24T11:29:33.975" v="10" actId="113"/>
          <ac:spMkLst>
            <pc:docMk/>
            <pc:sldMk cId="3059078182" sldId="256"/>
            <ac:spMk id="2" creationId="{9B9E3D33-4E86-725A-32BB-BA608EF685AF}"/>
          </ac:spMkLst>
        </pc:spChg>
        <pc:spChg chg="del">
          <ac:chgData name="Inderpreet Uppal" userId="424deb32-369f-4bd5-aec2-d4a7366279d4" providerId="ADAL" clId="{ED2E1283-0A21-41FB-A6DF-4D48D661DBB3}" dt="2023-02-24T11:29:37.493" v="11" actId="478"/>
          <ac:spMkLst>
            <pc:docMk/>
            <pc:sldMk cId="3059078182" sldId="256"/>
            <ac:spMk id="3" creationId="{CB440EC8-89C0-F144-350A-AB4C8DF64186}"/>
          </ac:spMkLst>
        </pc:spChg>
      </pc:sldChg>
      <pc:sldChg chg="add del">
        <pc:chgData name="Inderpreet Uppal" userId="424deb32-369f-4bd5-aec2-d4a7366279d4" providerId="ADAL" clId="{ED2E1283-0A21-41FB-A6DF-4D48D661DBB3}" dt="2023-03-01T16:32:33.697" v="20" actId="47"/>
        <pc:sldMkLst>
          <pc:docMk/>
          <pc:sldMk cId="3887113608" sldId="261"/>
        </pc:sldMkLst>
      </pc:sldChg>
      <pc:sldChg chg="add">
        <pc:chgData name="Inderpreet Uppal" userId="424deb32-369f-4bd5-aec2-d4a7366279d4" providerId="ADAL" clId="{ED2E1283-0A21-41FB-A6DF-4D48D661DBB3}" dt="2023-02-24T11:30:41.966" v="13"/>
        <pc:sldMkLst>
          <pc:docMk/>
          <pc:sldMk cId="2186677979" sldId="262"/>
        </pc:sldMkLst>
      </pc:sldChg>
      <pc:sldChg chg="add">
        <pc:chgData name="Inderpreet Uppal" userId="424deb32-369f-4bd5-aec2-d4a7366279d4" providerId="ADAL" clId="{ED2E1283-0A21-41FB-A6DF-4D48D661DBB3}" dt="2023-02-24T11:30:51.245" v="14"/>
        <pc:sldMkLst>
          <pc:docMk/>
          <pc:sldMk cId="2622610186" sldId="263"/>
        </pc:sldMkLst>
      </pc:sldChg>
      <pc:sldChg chg="addSp delSp modSp add modNotesTx">
        <pc:chgData name="Inderpreet Uppal" userId="424deb32-369f-4bd5-aec2-d4a7366279d4" providerId="ADAL" clId="{ED2E1283-0A21-41FB-A6DF-4D48D661DBB3}" dt="2023-03-14T09:53:05.689" v="1317" actId="20577"/>
        <pc:sldMkLst>
          <pc:docMk/>
          <pc:sldMk cId="2237116285" sldId="266"/>
        </pc:sldMkLst>
        <pc:picChg chg="add del mod">
          <ac:chgData name="Inderpreet Uppal" userId="424deb32-369f-4bd5-aec2-d4a7366279d4" providerId="ADAL" clId="{ED2E1283-0A21-41FB-A6DF-4D48D661DBB3}" dt="2023-03-13T11:37:11.853" v="627" actId="478"/>
          <ac:picMkLst>
            <pc:docMk/>
            <pc:sldMk cId="2237116285" sldId="266"/>
            <ac:picMk id="1026" creationId="{59E005A0-C5ED-3191-42E0-F31D2BC79F72}"/>
          </ac:picMkLst>
        </pc:picChg>
      </pc:sldChg>
      <pc:sldChg chg="add">
        <pc:chgData name="Inderpreet Uppal" userId="424deb32-369f-4bd5-aec2-d4a7366279d4" providerId="ADAL" clId="{ED2E1283-0A21-41FB-A6DF-4D48D661DBB3}" dt="2023-02-24T11:31:03.474" v="15"/>
        <pc:sldMkLst>
          <pc:docMk/>
          <pc:sldMk cId="2959587894" sldId="290"/>
        </pc:sldMkLst>
      </pc:sldChg>
      <pc:sldChg chg="add">
        <pc:chgData name="Inderpreet Uppal" userId="424deb32-369f-4bd5-aec2-d4a7366279d4" providerId="ADAL" clId="{ED2E1283-0A21-41FB-A6DF-4D48D661DBB3}" dt="2023-02-24T11:31:19.350" v="18"/>
        <pc:sldMkLst>
          <pc:docMk/>
          <pc:sldMk cId="646144479" sldId="291"/>
        </pc:sldMkLst>
      </pc:sldChg>
      <pc:sldChg chg="add del">
        <pc:chgData name="Inderpreet Uppal" userId="424deb32-369f-4bd5-aec2-d4a7366279d4" providerId="ADAL" clId="{ED2E1283-0A21-41FB-A6DF-4D48D661DBB3}" dt="2023-02-24T11:31:14.750" v="17" actId="47"/>
        <pc:sldMkLst>
          <pc:docMk/>
          <pc:sldMk cId="1239200251" sldId="291"/>
        </pc:sldMkLst>
      </pc:sldChg>
      <pc:sldChg chg="add">
        <pc:chgData name="Inderpreet Uppal" userId="424deb32-369f-4bd5-aec2-d4a7366279d4" providerId="ADAL" clId="{ED2E1283-0A21-41FB-A6DF-4D48D661DBB3}" dt="2023-02-24T11:31:49.443" v="19"/>
        <pc:sldMkLst>
          <pc:docMk/>
          <pc:sldMk cId="862058525" sldId="301"/>
        </pc:sldMkLst>
      </pc:sldChg>
      <pc:sldChg chg="delSp modSp add mod">
        <pc:chgData name="Inderpreet Uppal" userId="424deb32-369f-4bd5-aec2-d4a7366279d4" providerId="ADAL" clId="{ED2E1283-0A21-41FB-A6DF-4D48D661DBB3}" dt="2023-03-14T09:52:38.522" v="1263" actId="478"/>
        <pc:sldMkLst>
          <pc:docMk/>
          <pc:sldMk cId="1973634846" sldId="310"/>
        </pc:sldMkLst>
        <pc:spChg chg="del mod">
          <ac:chgData name="Inderpreet Uppal" userId="424deb32-369f-4bd5-aec2-d4a7366279d4" providerId="ADAL" clId="{ED2E1283-0A21-41FB-A6DF-4D48D661DBB3}" dt="2023-03-14T09:52:38.522" v="1263" actId="478"/>
          <ac:spMkLst>
            <pc:docMk/>
            <pc:sldMk cId="1973634846" sldId="310"/>
            <ac:spMk id="6" creationId="{CC595417-6274-4340-8EDB-F4FCBE4EAEA2}"/>
          </ac:spMkLst>
        </pc:spChg>
      </pc:sldChg>
      <pc:sldChg chg="new del">
        <pc:chgData name="Inderpreet Uppal" userId="424deb32-369f-4bd5-aec2-d4a7366279d4" providerId="ADAL" clId="{ED2E1283-0A21-41FB-A6DF-4D48D661DBB3}" dt="2023-03-13T10:31:22.077" v="24" actId="47"/>
        <pc:sldMkLst>
          <pc:docMk/>
          <pc:sldMk cId="3120847787" sldId="311"/>
        </pc:sldMkLst>
      </pc:sldChg>
      <pc:sldChg chg="addSp delSp modSp new mod">
        <pc:chgData name="Inderpreet Uppal" userId="424deb32-369f-4bd5-aec2-d4a7366279d4" providerId="ADAL" clId="{ED2E1283-0A21-41FB-A6DF-4D48D661DBB3}" dt="2023-03-13T10:38:22.194" v="455" actId="14100"/>
        <pc:sldMkLst>
          <pc:docMk/>
          <pc:sldMk cId="1506859266" sldId="312"/>
        </pc:sldMkLst>
        <pc:spChg chg="mod">
          <ac:chgData name="Inderpreet Uppal" userId="424deb32-369f-4bd5-aec2-d4a7366279d4" providerId="ADAL" clId="{ED2E1283-0A21-41FB-A6DF-4D48D661DBB3}" dt="2023-03-13T10:33:38.863" v="145" actId="20577"/>
          <ac:spMkLst>
            <pc:docMk/>
            <pc:sldMk cId="1506859266" sldId="312"/>
            <ac:spMk id="2" creationId="{1A26EAF4-64D5-BF27-9545-49372DBBEFD5}"/>
          </ac:spMkLst>
        </pc:spChg>
        <pc:spChg chg="add del">
          <ac:chgData name="Inderpreet Uppal" userId="424deb32-369f-4bd5-aec2-d4a7366279d4" providerId="ADAL" clId="{ED2E1283-0A21-41FB-A6DF-4D48D661DBB3}" dt="2023-03-13T10:33:52.511" v="147" actId="1032"/>
          <ac:spMkLst>
            <pc:docMk/>
            <pc:sldMk cId="1506859266" sldId="312"/>
            <ac:spMk id="3" creationId="{9460E84C-5952-58A1-43C5-F3FC10446E50}"/>
          </ac:spMkLst>
        </pc:spChg>
        <pc:graphicFrameChg chg="add del mod modGraphic">
          <ac:chgData name="Inderpreet Uppal" userId="424deb32-369f-4bd5-aec2-d4a7366279d4" providerId="ADAL" clId="{ED2E1283-0A21-41FB-A6DF-4D48D661DBB3}" dt="2023-03-13T10:33:40.896" v="146" actId="1032"/>
          <ac:graphicFrameMkLst>
            <pc:docMk/>
            <pc:sldMk cId="1506859266" sldId="312"/>
            <ac:graphicFrameMk id="4" creationId="{8DEC3857-FA86-9D45-82D9-24906834B103}"/>
          </ac:graphicFrameMkLst>
        </pc:graphicFrameChg>
        <pc:graphicFrameChg chg="add mod modGraphic">
          <ac:chgData name="Inderpreet Uppal" userId="424deb32-369f-4bd5-aec2-d4a7366279d4" providerId="ADAL" clId="{ED2E1283-0A21-41FB-A6DF-4D48D661DBB3}" dt="2023-03-13T10:38:22.194" v="455" actId="14100"/>
          <ac:graphicFrameMkLst>
            <pc:docMk/>
            <pc:sldMk cId="1506859266" sldId="312"/>
            <ac:graphicFrameMk id="5" creationId="{C6E40BA1-CC28-1857-85F4-89FC300ABD6C}"/>
          </ac:graphicFrameMkLst>
        </pc:graphicFrameChg>
      </pc:sldChg>
      <pc:sldChg chg="modSp new mod">
        <pc:chgData name="Inderpreet Uppal" userId="424deb32-369f-4bd5-aec2-d4a7366279d4" providerId="ADAL" clId="{ED2E1283-0A21-41FB-A6DF-4D48D661DBB3}" dt="2023-03-13T11:06:07.948" v="621" actId="20577"/>
        <pc:sldMkLst>
          <pc:docMk/>
          <pc:sldMk cId="2560354087" sldId="313"/>
        </pc:sldMkLst>
        <pc:spChg chg="mod">
          <ac:chgData name="Inderpreet Uppal" userId="424deb32-369f-4bd5-aec2-d4a7366279d4" providerId="ADAL" clId="{ED2E1283-0A21-41FB-A6DF-4D48D661DBB3}" dt="2023-03-13T11:00:45.149" v="462" actId="20577"/>
          <ac:spMkLst>
            <pc:docMk/>
            <pc:sldMk cId="2560354087" sldId="313"/>
            <ac:spMk id="2" creationId="{14DC00D1-C6BC-372F-2BD9-C65098553A7A}"/>
          </ac:spMkLst>
        </pc:spChg>
        <pc:spChg chg="mod">
          <ac:chgData name="Inderpreet Uppal" userId="424deb32-369f-4bd5-aec2-d4a7366279d4" providerId="ADAL" clId="{ED2E1283-0A21-41FB-A6DF-4D48D661DBB3}" dt="2023-03-13T11:06:07.948" v="621" actId="20577"/>
          <ac:spMkLst>
            <pc:docMk/>
            <pc:sldMk cId="2560354087" sldId="313"/>
            <ac:spMk id="3" creationId="{D9B066A4-7741-070F-58E4-6E7255D0311C}"/>
          </ac:spMkLst>
        </pc:spChg>
      </pc:sldChg>
      <pc:sldChg chg="addSp delSp modSp new mod ord setBg modNotesTx">
        <pc:chgData name="Inderpreet Uppal" userId="424deb32-369f-4bd5-aec2-d4a7366279d4" providerId="ADAL" clId="{ED2E1283-0A21-41FB-A6DF-4D48D661DBB3}" dt="2023-03-13T12:04:17.520" v="900" actId="1076"/>
        <pc:sldMkLst>
          <pc:docMk/>
          <pc:sldMk cId="1369668199" sldId="314"/>
        </pc:sldMkLst>
        <pc:spChg chg="del">
          <ac:chgData name="Inderpreet Uppal" userId="424deb32-369f-4bd5-aec2-d4a7366279d4" providerId="ADAL" clId="{ED2E1283-0A21-41FB-A6DF-4D48D661DBB3}" dt="2023-03-13T12:02:03.545" v="814" actId="26606"/>
          <ac:spMkLst>
            <pc:docMk/>
            <pc:sldMk cId="1369668199" sldId="314"/>
            <ac:spMk id="2" creationId="{BE2F5CF0-E5EB-2F5D-6A41-0A5D57DE23E0}"/>
          </ac:spMkLst>
        </pc:spChg>
        <pc:spChg chg="del">
          <ac:chgData name="Inderpreet Uppal" userId="424deb32-369f-4bd5-aec2-d4a7366279d4" providerId="ADAL" clId="{ED2E1283-0A21-41FB-A6DF-4D48D661DBB3}" dt="2023-03-13T12:02:03.545" v="814" actId="26606"/>
          <ac:spMkLst>
            <pc:docMk/>
            <pc:sldMk cId="1369668199" sldId="314"/>
            <ac:spMk id="3" creationId="{CA1172A4-FB5F-CC3E-E7B4-B6A8F1D7A8BF}"/>
          </ac:spMkLst>
        </pc:spChg>
        <pc:spChg chg="add del">
          <ac:chgData name="Inderpreet Uppal" userId="424deb32-369f-4bd5-aec2-d4a7366279d4" providerId="ADAL" clId="{ED2E1283-0A21-41FB-A6DF-4D48D661DBB3}" dt="2023-03-13T12:03:44.587" v="888" actId="478"/>
          <ac:spMkLst>
            <pc:docMk/>
            <pc:sldMk cId="1369668199" sldId="314"/>
            <ac:spMk id="11" creationId="{15CE5688-CD53-BD2A-22FA-535538C9E45F}"/>
          </ac:spMkLst>
        </pc:spChg>
        <pc:spChg chg="add del">
          <ac:chgData name="Inderpreet Uppal" userId="424deb32-369f-4bd5-aec2-d4a7366279d4" providerId="ADAL" clId="{ED2E1283-0A21-41FB-A6DF-4D48D661DBB3}" dt="2023-03-13T12:03:11.585" v="876" actId="26606"/>
          <ac:spMkLst>
            <pc:docMk/>
            <pc:sldMk cId="1369668199" sldId="314"/>
            <ac:spMk id="12" creationId="{11BE3FA7-0D70-4431-814F-D8C40576EA93}"/>
          </ac:spMkLst>
        </pc:spChg>
        <pc:spChg chg="add del">
          <ac:chgData name="Inderpreet Uppal" userId="424deb32-369f-4bd5-aec2-d4a7366279d4" providerId="ADAL" clId="{ED2E1283-0A21-41FB-A6DF-4D48D661DBB3}" dt="2023-03-13T12:03:52.980" v="891" actId="26606"/>
          <ac:spMkLst>
            <pc:docMk/>
            <pc:sldMk cId="1369668199" sldId="314"/>
            <ac:spMk id="14" creationId="{385E1BDC-A9B0-4A87-82E3-F3187F69A802}"/>
          </ac:spMkLst>
        </pc:spChg>
        <pc:spChg chg="add del">
          <ac:chgData name="Inderpreet Uppal" userId="424deb32-369f-4bd5-aec2-d4a7366279d4" providerId="ADAL" clId="{ED2E1283-0A21-41FB-A6DF-4D48D661DBB3}" dt="2023-03-13T12:03:52.980" v="891" actId="26606"/>
          <ac:spMkLst>
            <pc:docMk/>
            <pc:sldMk cId="1369668199" sldId="314"/>
            <ac:spMk id="16" creationId="{0990C621-3B8B-4820-8328-D47EF7CE823C}"/>
          </ac:spMkLst>
        </pc:spChg>
        <pc:spChg chg="add del">
          <ac:chgData name="Inderpreet Uppal" userId="424deb32-369f-4bd5-aec2-d4a7366279d4" providerId="ADAL" clId="{ED2E1283-0A21-41FB-A6DF-4D48D661DBB3}" dt="2023-03-13T12:03:52.980" v="891" actId="26606"/>
          <ac:spMkLst>
            <pc:docMk/>
            <pc:sldMk cId="1369668199" sldId="314"/>
            <ac:spMk id="18" creationId="{C1A2385B-1D2A-4E17-84FA-6CB7F0AAE473}"/>
          </ac:spMkLst>
        </pc:spChg>
        <pc:spChg chg="add del">
          <ac:chgData name="Inderpreet Uppal" userId="424deb32-369f-4bd5-aec2-d4a7366279d4" providerId="ADAL" clId="{ED2E1283-0A21-41FB-A6DF-4D48D661DBB3}" dt="2023-03-13T12:03:52.980" v="891" actId="26606"/>
          <ac:spMkLst>
            <pc:docMk/>
            <pc:sldMk cId="1369668199" sldId="314"/>
            <ac:spMk id="20" creationId="{5E791F2F-79DB-4CC0-9FA1-001E3E91E8B7}"/>
          </ac:spMkLst>
        </pc:spChg>
        <pc:picChg chg="add del mod ord">
          <ac:chgData name="Inderpreet Uppal" userId="424deb32-369f-4bd5-aec2-d4a7366279d4" providerId="ADAL" clId="{ED2E1283-0A21-41FB-A6DF-4D48D661DBB3}" dt="2023-03-13T12:04:12.039" v="897" actId="478"/>
          <ac:picMkLst>
            <pc:docMk/>
            <pc:sldMk cId="1369668199" sldId="314"/>
            <ac:picMk id="5" creationId="{FED1152F-234E-2A44-96E1-195D661703BB}"/>
          </ac:picMkLst>
        </pc:picChg>
        <pc:picChg chg="add mod">
          <ac:chgData name="Inderpreet Uppal" userId="424deb32-369f-4bd5-aec2-d4a7366279d4" providerId="ADAL" clId="{ED2E1283-0A21-41FB-A6DF-4D48D661DBB3}" dt="2023-03-13T12:04:17.520" v="900" actId="1076"/>
          <ac:picMkLst>
            <pc:docMk/>
            <pc:sldMk cId="1369668199" sldId="314"/>
            <ac:picMk id="7" creationId="{CC90338D-CF17-F03D-E79E-B9FB8BDD9EC0}"/>
          </ac:picMkLst>
        </pc:picChg>
      </pc:sldChg>
      <pc:sldChg chg="addSp delSp modSp new mod setBg">
        <pc:chgData name="Inderpreet Uppal" userId="424deb32-369f-4bd5-aec2-d4a7366279d4" providerId="ADAL" clId="{ED2E1283-0A21-41FB-A6DF-4D48D661DBB3}" dt="2023-03-13T12:16:42.492" v="926" actId="478"/>
        <pc:sldMkLst>
          <pc:docMk/>
          <pc:sldMk cId="44628908" sldId="315"/>
        </pc:sldMkLst>
        <pc:spChg chg="add del mod">
          <ac:chgData name="Inderpreet Uppal" userId="424deb32-369f-4bd5-aec2-d4a7366279d4" providerId="ADAL" clId="{ED2E1283-0A21-41FB-A6DF-4D48D661DBB3}" dt="2023-03-13T12:14:53.613" v="913" actId="26606"/>
          <ac:spMkLst>
            <pc:docMk/>
            <pc:sldMk cId="44628908" sldId="315"/>
            <ac:spMk id="2" creationId="{58F6FB0A-0DD5-EDA5-24F7-6B995CF30239}"/>
          </ac:spMkLst>
        </pc:spChg>
        <pc:spChg chg="del mod">
          <ac:chgData name="Inderpreet Uppal" userId="424deb32-369f-4bd5-aec2-d4a7366279d4" providerId="ADAL" clId="{ED2E1283-0A21-41FB-A6DF-4D48D661DBB3}" dt="2023-03-13T12:16:42.492" v="926" actId="478"/>
          <ac:spMkLst>
            <pc:docMk/>
            <pc:sldMk cId="44628908" sldId="315"/>
            <ac:spMk id="3" creationId="{5ECFCF1F-A4E8-CCAA-B4C7-6443A65BD847}"/>
          </ac:spMkLst>
        </pc:spChg>
        <pc:spChg chg="add del">
          <ac:chgData name="Inderpreet Uppal" userId="424deb32-369f-4bd5-aec2-d4a7366279d4" providerId="ADAL" clId="{ED2E1283-0A21-41FB-A6DF-4D48D661DBB3}" dt="2023-03-13T12:14:33.207" v="905" actId="26606"/>
          <ac:spMkLst>
            <pc:docMk/>
            <pc:sldMk cId="44628908" sldId="315"/>
            <ac:spMk id="12" creationId="{63F5877B-98C7-49DD-83AB-0F6F57CB6543}"/>
          </ac:spMkLst>
        </pc:spChg>
        <pc:spChg chg="add del">
          <ac:chgData name="Inderpreet Uppal" userId="424deb32-369f-4bd5-aec2-d4a7366279d4" providerId="ADAL" clId="{ED2E1283-0A21-41FB-A6DF-4D48D661DBB3}" dt="2023-03-13T12:14:33.207" v="905" actId="26606"/>
          <ac:spMkLst>
            <pc:docMk/>
            <pc:sldMk cId="44628908" sldId="315"/>
            <ac:spMk id="14" creationId="{4EA91930-66BC-4C41-B4F5-C31EB216F64B}"/>
          </ac:spMkLst>
        </pc:spChg>
        <pc:spChg chg="add del">
          <ac:chgData name="Inderpreet Uppal" userId="424deb32-369f-4bd5-aec2-d4a7366279d4" providerId="ADAL" clId="{ED2E1283-0A21-41FB-A6DF-4D48D661DBB3}" dt="2023-03-13T12:14:33.207" v="905" actId="26606"/>
          <ac:spMkLst>
            <pc:docMk/>
            <pc:sldMk cId="44628908" sldId="315"/>
            <ac:spMk id="16" creationId="{6313CF8F-B436-401E-9575-DE0F8E8B5B17}"/>
          </ac:spMkLst>
        </pc:spChg>
        <pc:spChg chg="add del">
          <ac:chgData name="Inderpreet Uppal" userId="424deb32-369f-4bd5-aec2-d4a7366279d4" providerId="ADAL" clId="{ED2E1283-0A21-41FB-A6DF-4D48D661DBB3}" dt="2023-03-13T12:14:33.207" v="905" actId="26606"/>
          <ac:spMkLst>
            <pc:docMk/>
            <pc:sldMk cId="44628908" sldId="315"/>
            <ac:spMk id="18" creationId="{2A38CFE9-C30A-4551-ACCB-D5808FBC39CD}"/>
          </ac:spMkLst>
        </pc:spChg>
        <pc:spChg chg="add del">
          <ac:chgData name="Inderpreet Uppal" userId="424deb32-369f-4bd5-aec2-d4a7366279d4" providerId="ADAL" clId="{ED2E1283-0A21-41FB-A6DF-4D48D661DBB3}" dt="2023-03-13T12:14:33.207" v="905" actId="26606"/>
          <ac:spMkLst>
            <pc:docMk/>
            <pc:sldMk cId="44628908" sldId="315"/>
            <ac:spMk id="20" creationId="{67EF550F-47CE-4FB2-9DAC-12AD835C833D}"/>
          </ac:spMkLst>
        </pc:spChg>
        <pc:spChg chg="add del">
          <ac:chgData name="Inderpreet Uppal" userId="424deb32-369f-4bd5-aec2-d4a7366279d4" providerId="ADAL" clId="{ED2E1283-0A21-41FB-A6DF-4D48D661DBB3}" dt="2023-03-13T12:14:53.613" v="913" actId="26606"/>
          <ac:spMkLst>
            <pc:docMk/>
            <pc:sldMk cId="44628908" sldId="315"/>
            <ac:spMk id="22" creationId="{4CBC69AF-AE9D-43C7-A183-244646418BB4}"/>
          </ac:spMkLst>
        </pc:spChg>
        <pc:spChg chg="add del">
          <ac:chgData name="Inderpreet Uppal" userId="424deb32-369f-4bd5-aec2-d4a7366279d4" providerId="ADAL" clId="{ED2E1283-0A21-41FB-A6DF-4D48D661DBB3}" dt="2023-03-13T12:14:53.613" v="913" actId="26606"/>
          <ac:spMkLst>
            <pc:docMk/>
            <pc:sldMk cId="44628908" sldId="315"/>
            <ac:spMk id="23" creationId="{BE64232A-D912-4882-BF58-104918115741}"/>
          </ac:spMkLst>
        </pc:spChg>
        <pc:spChg chg="add del">
          <ac:chgData name="Inderpreet Uppal" userId="424deb32-369f-4bd5-aec2-d4a7366279d4" providerId="ADAL" clId="{ED2E1283-0A21-41FB-A6DF-4D48D661DBB3}" dt="2023-03-13T12:14:53.613" v="913" actId="26606"/>
          <ac:spMkLst>
            <pc:docMk/>
            <pc:sldMk cId="44628908" sldId="315"/>
            <ac:spMk id="24" creationId="{E8E4E9D8-6D9C-4646-83A2-11844D84EAE4}"/>
          </ac:spMkLst>
        </pc:spChg>
        <pc:picChg chg="add del mod ord modCrop">
          <ac:chgData name="Inderpreet Uppal" userId="424deb32-369f-4bd5-aec2-d4a7366279d4" providerId="ADAL" clId="{ED2E1283-0A21-41FB-A6DF-4D48D661DBB3}" dt="2023-03-13T12:15:33.683" v="924" actId="1076"/>
          <ac:picMkLst>
            <pc:docMk/>
            <pc:sldMk cId="44628908" sldId="315"/>
            <ac:picMk id="5" creationId="{3C2E7503-EDFA-2731-C4EA-3B85E8B33B8F}"/>
          </ac:picMkLst>
        </pc:picChg>
        <pc:picChg chg="add mod ord">
          <ac:chgData name="Inderpreet Uppal" userId="424deb32-369f-4bd5-aec2-d4a7366279d4" providerId="ADAL" clId="{ED2E1283-0A21-41FB-A6DF-4D48D661DBB3}" dt="2023-03-13T12:15:36.541" v="925" actId="1076"/>
          <ac:picMkLst>
            <pc:docMk/>
            <pc:sldMk cId="44628908" sldId="315"/>
            <ac:picMk id="7" creationId="{896742AF-0543-D754-A52E-A366E4DA222B}"/>
          </ac:picMkLst>
        </pc:picChg>
      </pc:sldChg>
      <pc:sldChg chg="modSp new mod">
        <pc:chgData name="Inderpreet Uppal" userId="424deb32-369f-4bd5-aec2-d4a7366279d4" providerId="ADAL" clId="{ED2E1283-0A21-41FB-A6DF-4D48D661DBB3}" dt="2023-03-13T12:23:18.779" v="1152" actId="20577"/>
        <pc:sldMkLst>
          <pc:docMk/>
          <pc:sldMk cId="3858354463" sldId="316"/>
        </pc:sldMkLst>
        <pc:spChg chg="mod">
          <ac:chgData name="Inderpreet Uppal" userId="424deb32-369f-4bd5-aec2-d4a7366279d4" providerId="ADAL" clId="{ED2E1283-0A21-41FB-A6DF-4D48D661DBB3}" dt="2023-03-13T12:18:28.085" v="946" actId="20577"/>
          <ac:spMkLst>
            <pc:docMk/>
            <pc:sldMk cId="3858354463" sldId="316"/>
            <ac:spMk id="2" creationId="{D9006ADB-E3F2-A69D-EAAE-F1F37128B6A3}"/>
          </ac:spMkLst>
        </pc:spChg>
        <pc:spChg chg="mod">
          <ac:chgData name="Inderpreet Uppal" userId="424deb32-369f-4bd5-aec2-d4a7366279d4" providerId="ADAL" clId="{ED2E1283-0A21-41FB-A6DF-4D48D661DBB3}" dt="2023-03-13T12:23:18.779" v="1152" actId="20577"/>
          <ac:spMkLst>
            <pc:docMk/>
            <pc:sldMk cId="3858354463" sldId="316"/>
            <ac:spMk id="3" creationId="{F691A962-ED99-F407-3548-6AAB3DFB2A91}"/>
          </ac:spMkLst>
        </pc:spChg>
      </pc:sldChg>
      <pc:sldChg chg="addSp delSp modSp new mod setBg">
        <pc:chgData name="Inderpreet Uppal" userId="424deb32-369f-4bd5-aec2-d4a7366279d4" providerId="ADAL" clId="{ED2E1283-0A21-41FB-A6DF-4D48D661DBB3}" dt="2023-03-13T12:24:36.498" v="1164" actId="1076"/>
        <pc:sldMkLst>
          <pc:docMk/>
          <pc:sldMk cId="1294675465" sldId="317"/>
        </pc:sldMkLst>
        <pc:spChg chg="add del">
          <ac:chgData name="Inderpreet Uppal" userId="424deb32-369f-4bd5-aec2-d4a7366279d4" providerId="ADAL" clId="{ED2E1283-0A21-41FB-A6DF-4D48D661DBB3}" dt="2023-03-13T12:24:16.008" v="1160" actId="26606"/>
          <ac:spMkLst>
            <pc:docMk/>
            <pc:sldMk cId="1294675465" sldId="317"/>
            <ac:spMk id="2" creationId="{19D3B3A3-73B4-0176-36FA-EB5F35C9BFDC}"/>
          </ac:spMkLst>
        </pc:spChg>
        <pc:spChg chg="add del">
          <ac:chgData name="Inderpreet Uppal" userId="424deb32-369f-4bd5-aec2-d4a7366279d4" providerId="ADAL" clId="{ED2E1283-0A21-41FB-A6DF-4D48D661DBB3}" dt="2023-03-13T12:24:16.008" v="1160" actId="26606"/>
          <ac:spMkLst>
            <pc:docMk/>
            <pc:sldMk cId="1294675465" sldId="317"/>
            <ac:spMk id="3" creationId="{065BDA8D-0BAE-0DB2-EE7F-6D218934E0BC}"/>
          </ac:spMkLst>
        </pc:spChg>
        <pc:spChg chg="add del">
          <ac:chgData name="Inderpreet Uppal" userId="424deb32-369f-4bd5-aec2-d4a7366279d4" providerId="ADAL" clId="{ED2E1283-0A21-41FB-A6DF-4D48D661DBB3}" dt="2023-03-13T12:24:16.008" v="1160" actId="26606"/>
          <ac:spMkLst>
            <pc:docMk/>
            <pc:sldMk cId="1294675465" sldId="317"/>
            <ac:spMk id="10" creationId="{42A4FC2C-047E-45A5-965D-8E1E3BF09BC6}"/>
          </ac:spMkLst>
        </pc:spChg>
        <pc:picChg chg="add mod modCrop">
          <ac:chgData name="Inderpreet Uppal" userId="424deb32-369f-4bd5-aec2-d4a7366279d4" providerId="ADAL" clId="{ED2E1283-0A21-41FB-A6DF-4D48D661DBB3}" dt="2023-03-13T12:24:36.498" v="1164" actId="1076"/>
          <ac:picMkLst>
            <pc:docMk/>
            <pc:sldMk cId="1294675465" sldId="317"/>
            <ac:picMk id="5" creationId="{24EB0BF7-E0F5-90FB-4CD9-8A54355A33AC}"/>
          </ac:picMkLst>
        </pc:picChg>
      </pc:sldChg>
      <pc:sldChg chg="addSp modSp new mod ord modNotesTx">
        <pc:chgData name="Inderpreet Uppal" userId="424deb32-369f-4bd5-aec2-d4a7366279d4" providerId="ADAL" clId="{ED2E1283-0A21-41FB-A6DF-4D48D661DBB3}" dt="2023-03-13T12:33:34.130" v="1256"/>
        <pc:sldMkLst>
          <pc:docMk/>
          <pc:sldMk cId="2143155652" sldId="318"/>
        </pc:sldMkLst>
        <pc:spChg chg="mod">
          <ac:chgData name="Inderpreet Uppal" userId="424deb32-369f-4bd5-aec2-d4a7366279d4" providerId="ADAL" clId="{ED2E1283-0A21-41FB-A6DF-4D48D661DBB3}" dt="2023-03-13T12:33:30.952" v="1254" actId="20577"/>
          <ac:spMkLst>
            <pc:docMk/>
            <pc:sldMk cId="2143155652" sldId="318"/>
            <ac:spMk id="2" creationId="{38E32B3D-1533-9F68-2A48-B778FF8E4384}"/>
          </ac:spMkLst>
        </pc:spChg>
        <pc:spChg chg="add mod">
          <ac:chgData name="Inderpreet Uppal" userId="424deb32-369f-4bd5-aec2-d4a7366279d4" providerId="ADAL" clId="{ED2E1283-0A21-41FB-A6DF-4D48D661DBB3}" dt="2023-03-13T12:33:25.266" v="1243" actId="1076"/>
          <ac:spMkLst>
            <pc:docMk/>
            <pc:sldMk cId="2143155652" sldId="318"/>
            <ac:spMk id="4" creationId="{1690FFB3-ED68-B751-25CD-0E1C2B982DC8}"/>
          </ac:spMkLst>
        </pc:spChg>
        <pc:graphicFrameChg chg="add mod">
          <ac:chgData name="Inderpreet Uppal" userId="424deb32-369f-4bd5-aec2-d4a7366279d4" providerId="ADAL" clId="{ED2E1283-0A21-41FB-A6DF-4D48D661DBB3}" dt="2023-03-13T12:33:25.266" v="1243" actId="1076"/>
          <ac:graphicFrameMkLst>
            <pc:docMk/>
            <pc:sldMk cId="2143155652" sldId="318"/>
            <ac:graphicFrameMk id="3" creationId="{EDC04114-3C56-F945-22EC-E8F842C87B42}"/>
          </ac:graphicFrameMkLst>
        </pc:graphicFrameChg>
        <pc:picChg chg="add mod">
          <ac:chgData name="Inderpreet Uppal" userId="424deb32-369f-4bd5-aec2-d4a7366279d4" providerId="ADAL" clId="{ED2E1283-0A21-41FB-A6DF-4D48D661DBB3}" dt="2023-03-13T12:33:27.096" v="1244" actId="1076"/>
          <ac:picMkLst>
            <pc:docMk/>
            <pc:sldMk cId="2143155652" sldId="318"/>
            <ac:picMk id="6" creationId="{B04A2974-AB39-B20C-C2DF-08F596B34B34}"/>
          </ac:picMkLst>
        </pc:picChg>
      </pc:sldChg>
      <pc:sldChg chg="addSp modSp new mod">
        <pc:chgData name="Inderpreet Uppal" userId="424deb32-369f-4bd5-aec2-d4a7366279d4" providerId="ADAL" clId="{ED2E1283-0A21-41FB-A6DF-4D48D661DBB3}" dt="2023-03-13T12:33:50.569" v="1261" actId="14100"/>
        <pc:sldMkLst>
          <pc:docMk/>
          <pc:sldMk cId="1358619371" sldId="319"/>
        </pc:sldMkLst>
        <pc:picChg chg="add mod">
          <ac:chgData name="Inderpreet Uppal" userId="424deb32-369f-4bd5-aec2-d4a7366279d4" providerId="ADAL" clId="{ED2E1283-0A21-41FB-A6DF-4D48D661DBB3}" dt="2023-03-13T12:33:50.569" v="1261" actId="14100"/>
          <ac:picMkLst>
            <pc:docMk/>
            <pc:sldMk cId="1358619371" sldId="319"/>
            <ac:picMk id="3" creationId="{D45EC99F-4DA1-2491-438E-82AF0BA12E5E}"/>
          </ac:picMkLst>
        </pc:picChg>
      </pc:sldChg>
    </pc:docChg>
  </pc:docChgLst>
  <pc:docChgLst>
    <pc:chgData name="Inderpreet Uppal" userId="424deb32-369f-4bd5-aec2-d4a7366279d4" providerId="ADAL" clId="{FE98886C-758B-4D3B-B2C4-FCF4E7932481}"/>
    <pc:docChg chg="custSel addSld modSld">
      <pc:chgData name="Inderpreet Uppal" userId="424deb32-369f-4bd5-aec2-d4a7366279d4" providerId="ADAL" clId="{FE98886C-758B-4D3B-B2C4-FCF4E7932481}" dt="2023-11-22T11:01:17.556" v="1138" actId="20577"/>
      <pc:docMkLst>
        <pc:docMk/>
      </pc:docMkLst>
      <pc:sldChg chg="modSp mod">
        <pc:chgData name="Inderpreet Uppal" userId="424deb32-369f-4bd5-aec2-d4a7366279d4" providerId="ADAL" clId="{FE98886C-758B-4D3B-B2C4-FCF4E7932481}" dt="2023-11-16T11:48:18.816" v="524" actId="20577"/>
        <pc:sldMkLst>
          <pc:docMk/>
          <pc:sldMk cId="2186677979" sldId="262"/>
        </pc:sldMkLst>
        <pc:spChg chg="mod">
          <ac:chgData name="Inderpreet Uppal" userId="424deb32-369f-4bd5-aec2-d4a7366279d4" providerId="ADAL" clId="{FE98886C-758B-4D3B-B2C4-FCF4E7932481}" dt="2023-11-16T11:48:18.816" v="524" actId="20577"/>
          <ac:spMkLst>
            <pc:docMk/>
            <pc:sldMk cId="2186677979" sldId="262"/>
            <ac:spMk id="6" creationId="{14998C15-085F-AD4C-9E64-61A372A351F3}"/>
          </ac:spMkLst>
        </pc:spChg>
      </pc:sldChg>
      <pc:sldChg chg="modSp mod">
        <pc:chgData name="Inderpreet Uppal" userId="424deb32-369f-4bd5-aec2-d4a7366279d4" providerId="ADAL" clId="{FE98886C-758B-4D3B-B2C4-FCF4E7932481}" dt="2023-11-22T10:49:11.667" v="741" actId="20577"/>
        <pc:sldMkLst>
          <pc:docMk/>
          <pc:sldMk cId="2237116285" sldId="266"/>
        </pc:sldMkLst>
        <pc:spChg chg="mod">
          <ac:chgData name="Inderpreet Uppal" userId="424deb32-369f-4bd5-aec2-d4a7366279d4" providerId="ADAL" clId="{FE98886C-758B-4D3B-B2C4-FCF4E7932481}" dt="2023-11-16T11:48:51.846" v="528" actId="20577"/>
          <ac:spMkLst>
            <pc:docMk/>
            <pc:sldMk cId="2237116285" sldId="266"/>
            <ac:spMk id="4" creationId="{244EC916-9FE6-D1F2-587D-2BB24595D4E2}"/>
          </ac:spMkLst>
        </pc:spChg>
        <pc:spChg chg="mod">
          <ac:chgData name="Inderpreet Uppal" userId="424deb32-369f-4bd5-aec2-d4a7366279d4" providerId="ADAL" clId="{FE98886C-758B-4D3B-B2C4-FCF4E7932481}" dt="2023-11-22T10:49:11.667" v="741" actId="20577"/>
          <ac:spMkLst>
            <pc:docMk/>
            <pc:sldMk cId="2237116285" sldId="266"/>
            <ac:spMk id="12" creationId="{5622DB7F-EA0D-EB49-A03B-272C27D47D95}"/>
          </ac:spMkLst>
        </pc:spChg>
      </pc:sldChg>
      <pc:sldChg chg="modSp mod">
        <pc:chgData name="Inderpreet Uppal" userId="424deb32-369f-4bd5-aec2-d4a7366279d4" providerId="ADAL" clId="{FE98886C-758B-4D3B-B2C4-FCF4E7932481}" dt="2023-11-22T11:00:34.522" v="1118" actId="20577"/>
        <pc:sldMkLst>
          <pc:docMk/>
          <pc:sldMk cId="2959587894" sldId="290"/>
        </pc:sldMkLst>
        <pc:spChg chg="mod">
          <ac:chgData name="Inderpreet Uppal" userId="424deb32-369f-4bd5-aec2-d4a7366279d4" providerId="ADAL" clId="{FE98886C-758B-4D3B-B2C4-FCF4E7932481}" dt="2023-11-22T11:00:34.522" v="1118" actId="20577"/>
          <ac:spMkLst>
            <pc:docMk/>
            <pc:sldMk cId="2959587894" sldId="290"/>
            <ac:spMk id="8" creationId="{340BBFD1-46B6-3446-ABB3-B58FA0D6D3B6}"/>
          </ac:spMkLst>
        </pc:spChg>
      </pc:sldChg>
      <pc:sldChg chg="modSp mod">
        <pc:chgData name="Inderpreet Uppal" userId="424deb32-369f-4bd5-aec2-d4a7366279d4" providerId="ADAL" clId="{FE98886C-758B-4D3B-B2C4-FCF4E7932481}" dt="2023-11-16T11:48:56.084" v="529" actId="20577"/>
        <pc:sldMkLst>
          <pc:docMk/>
          <pc:sldMk cId="1973634846" sldId="310"/>
        </pc:sldMkLst>
        <pc:spChg chg="mod">
          <ac:chgData name="Inderpreet Uppal" userId="424deb32-369f-4bd5-aec2-d4a7366279d4" providerId="ADAL" clId="{FE98886C-758B-4D3B-B2C4-FCF4E7932481}" dt="2023-11-16T11:48:56.084" v="529" actId="20577"/>
          <ac:spMkLst>
            <pc:docMk/>
            <pc:sldMk cId="1973634846" sldId="310"/>
            <ac:spMk id="6" creationId="{9B5E32A1-2A70-8F54-07A6-3A42621B2BCC}"/>
          </ac:spMkLst>
        </pc:spChg>
      </pc:sldChg>
      <pc:sldChg chg="modSp mod">
        <pc:chgData name="Inderpreet Uppal" userId="424deb32-369f-4bd5-aec2-d4a7366279d4" providerId="ADAL" clId="{FE98886C-758B-4D3B-B2C4-FCF4E7932481}" dt="2023-11-16T11:48:59.754" v="530" actId="20577"/>
        <pc:sldMkLst>
          <pc:docMk/>
          <pc:sldMk cId="2560354087" sldId="313"/>
        </pc:sldMkLst>
        <pc:spChg chg="mod">
          <ac:chgData name="Inderpreet Uppal" userId="424deb32-369f-4bd5-aec2-d4a7366279d4" providerId="ADAL" clId="{FE98886C-758B-4D3B-B2C4-FCF4E7932481}" dt="2023-11-01T16:41:47.001" v="5" actId="1076"/>
          <ac:spMkLst>
            <pc:docMk/>
            <pc:sldMk cId="2560354087" sldId="313"/>
            <ac:spMk id="3" creationId="{D9B066A4-7741-070F-58E4-6E7255D0311C}"/>
          </ac:spMkLst>
        </pc:spChg>
        <pc:spChg chg="mod">
          <ac:chgData name="Inderpreet Uppal" userId="424deb32-369f-4bd5-aec2-d4a7366279d4" providerId="ADAL" clId="{FE98886C-758B-4D3B-B2C4-FCF4E7932481}" dt="2023-11-16T11:48:59.754" v="530" actId="20577"/>
          <ac:spMkLst>
            <pc:docMk/>
            <pc:sldMk cId="2560354087" sldId="313"/>
            <ac:spMk id="6" creationId="{EDC7C5CD-0A45-621C-00CF-00D4018ADC65}"/>
          </ac:spMkLst>
        </pc:spChg>
      </pc:sldChg>
      <pc:sldChg chg="addSp delSp modSp mod modNotesTx">
        <pc:chgData name="Inderpreet Uppal" userId="424deb32-369f-4bd5-aec2-d4a7366279d4" providerId="ADAL" clId="{FE98886C-758B-4D3B-B2C4-FCF4E7932481}" dt="2023-11-22T10:59:25.099" v="1025" actId="1076"/>
        <pc:sldMkLst>
          <pc:docMk/>
          <pc:sldMk cId="1369668199" sldId="314"/>
        </pc:sldMkLst>
        <pc:spChg chg="add mod">
          <ac:chgData name="Inderpreet Uppal" userId="424deb32-369f-4bd5-aec2-d4a7366279d4" providerId="ADAL" clId="{FE98886C-758B-4D3B-B2C4-FCF4E7932481}" dt="2023-11-22T10:57:46.102" v="805" actId="1076"/>
          <ac:spMkLst>
            <pc:docMk/>
            <pc:sldMk cId="1369668199" sldId="314"/>
            <ac:spMk id="2" creationId="{0DAE03F8-8C54-0EB2-F586-4A119BF18145}"/>
          </ac:spMkLst>
        </pc:spChg>
        <pc:spChg chg="add mod">
          <ac:chgData name="Inderpreet Uppal" userId="424deb32-369f-4bd5-aec2-d4a7366279d4" providerId="ADAL" clId="{FE98886C-758B-4D3B-B2C4-FCF4E7932481}" dt="2023-11-22T10:59:25.099" v="1025" actId="1076"/>
          <ac:spMkLst>
            <pc:docMk/>
            <pc:sldMk cId="1369668199" sldId="314"/>
            <ac:spMk id="4" creationId="{6FD5AABE-03EF-0B95-1748-280C80EEC8D6}"/>
          </ac:spMkLst>
        </pc:spChg>
        <pc:spChg chg="mod">
          <ac:chgData name="Inderpreet Uppal" userId="424deb32-369f-4bd5-aec2-d4a7366279d4" providerId="ADAL" clId="{FE98886C-758B-4D3B-B2C4-FCF4E7932481}" dt="2023-11-22T10:52:08.643" v="766" actId="14100"/>
          <ac:spMkLst>
            <pc:docMk/>
            <pc:sldMk cId="1369668199" sldId="314"/>
            <ac:spMk id="5" creationId="{865BBBAF-038B-4B58-06FC-34CEC907526F}"/>
          </ac:spMkLst>
        </pc:spChg>
        <pc:picChg chg="del">
          <ac:chgData name="Inderpreet Uppal" userId="424deb32-369f-4bd5-aec2-d4a7366279d4" providerId="ADAL" clId="{FE98886C-758B-4D3B-B2C4-FCF4E7932481}" dt="2023-11-22T10:57:12.356" v="767" actId="478"/>
          <ac:picMkLst>
            <pc:docMk/>
            <pc:sldMk cId="1369668199" sldId="314"/>
            <ac:picMk id="3" creationId="{006B95B6-7D9A-0F7F-E02E-5E8B7B5B89A0}"/>
          </ac:picMkLst>
        </pc:picChg>
      </pc:sldChg>
      <pc:sldChg chg="addSp modSp mod modNotesTx">
        <pc:chgData name="Inderpreet Uppal" userId="424deb32-369f-4bd5-aec2-d4a7366279d4" providerId="ADAL" clId="{FE98886C-758B-4D3B-B2C4-FCF4E7932481}" dt="2023-11-16T11:49:04.984" v="532" actId="20577"/>
        <pc:sldMkLst>
          <pc:docMk/>
          <pc:sldMk cId="44628908" sldId="315"/>
        </pc:sldMkLst>
        <pc:spChg chg="mod">
          <ac:chgData name="Inderpreet Uppal" userId="424deb32-369f-4bd5-aec2-d4a7366279d4" providerId="ADAL" clId="{FE98886C-758B-4D3B-B2C4-FCF4E7932481}" dt="2023-11-16T11:36:47.624" v="214" actId="20577"/>
          <ac:spMkLst>
            <pc:docMk/>
            <pc:sldMk cId="44628908" sldId="315"/>
            <ac:spMk id="2" creationId="{58F6FB0A-0DD5-EDA5-24F7-6B995CF30239}"/>
          </ac:spMkLst>
        </pc:spChg>
        <pc:spChg chg="add mod">
          <ac:chgData name="Inderpreet Uppal" userId="424deb32-369f-4bd5-aec2-d4a7366279d4" providerId="ADAL" clId="{FE98886C-758B-4D3B-B2C4-FCF4E7932481}" dt="2023-11-16T11:39:04.467" v="481" actId="14100"/>
          <ac:spMkLst>
            <pc:docMk/>
            <pc:sldMk cId="44628908" sldId="315"/>
            <ac:spMk id="3" creationId="{743E9776-1EF0-DD4E-ECD9-728597FA907C}"/>
          </ac:spMkLst>
        </pc:spChg>
        <pc:spChg chg="mod">
          <ac:chgData name="Inderpreet Uppal" userId="424deb32-369f-4bd5-aec2-d4a7366279d4" providerId="ADAL" clId="{FE98886C-758B-4D3B-B2C4-FCF4E7932481}" dt="2023-11-16T11:49:04.984" v="532" actId="20577"/>
          <ac:spMkLst>
            <pc:docMk/>
            <pc:sldMk cId="44628908" sldId="315"/>
            <ac:spMk id="4" creationId="{8073F5D2-F698-CFBB-C291-349018EE2ECA}"/>
          </ac:spMkLst>
        </pc:spChg>
        <pc:picChg chg="mod">
          <ac:chgData name="Inderpreet Uppal" userId="424deb32-369f-4bd5-aec2-d4a7366279d4" providerId="ADAL" clId="{FE98886C-758B-4D3B-B2C4-FCF4E7932481}" dt="2023-11-16T11:36:44.403" v="200" actId="1076"/>
          <ac:picMkLst>
            <pc:docMk/>
            <pc:sldMk cId="44628908" sldId="315"/>
            <ac:picMk id="5" creationId="{3C2E7503-EDFA-2731-C4EA-3B85E8B33B8F}"/>
          </ac:picMkLst>
        </pc:picChg>
        <pc:picChg chg="mod">
          <ac:chgData name="Inderpreet Uppal" userId="424deb32-369f-4bd5-aec2-d4a7366279d4" providerId="ADAL" clId="{FE98886C-758B-4D3B-B2C4-FCF4E7932481}" dt="2023-11-16T11:36:39.118" v="197" actId="1076"/>
          <ac:picMkLst>
            <pc:docMk/>
            <pc:sldMk cId="44628908" sldId="315"/>
            <ac:picMk id="7" creationId="{896742AF-0543-D754-A52E-A366E4DA222B}"/>
          </ac:picMkLst>
        </pc:picChg>
      </pc:sldChg>
      <pc:sldChg chg="addSp delSp modSp mod">
        <pc:chgData name="Inderpreet Uppal" userId="424deb32-369f-4bd5-aec2-d4a7366279d4" providerId="ADAL" clId="{FE98886C-758B-4D3B-B2C4-FCF4E7932481}" dt="2023-11-16T11:35:20.464" v="192" actId="20577"/>
        <pc:sldMkLst>
          <pc:docMk/>
          <pc:sldMk cId="1294675465" sldId="317"/>
        </pc:sldMkLst>
        <pc:spChg chg="mod">
          <ac:chgData name="Inderpreet Uppal" userId="424deb32-369f-4bd5-aec2-d4a7366279d4" providerId="ADAL" clId="{FE98886C-758B-4D3B-B2C4-FCF4E7932481}" dt="2023-11-16T11:25:37.809" v="65" actId="20577"/>
          <ac:spMkLst>
            <pc:docMk/>
            <pc:sldMk cId="1294675465" sldId="317"/>
            <ac:spMk id="2" creationId="{19D3B3A3-73B4-0176-36FA-EB5F35C9BFDC}"/>
          </ac:spMkLst>
        </pc:spChg>
        <pc:spChg chg="mod">
          <ac:chgData name="Inderpreet Uppal" userId="424deb32-369f-4bd5-aec2-d4a7366279d4" providerId="ADAL" clId="{FE98886C-758B-4D3B-B2C4-FCF4E7932481}" dt="2023-11-16T11:26:26.618" v="187" actId="14100"/>
          <ac:spMkLst>
            <pc:docMk/>
            <pc:sldMk cId="1294675465" sldId="317"/>
            <ac:spMk id="3" creationId="{065BDA8D-0BAE-0DB2-EE7F-6D218934E0BC}"/>
          </ac:spMkLst>
        </pc:spChg>
        <pc:spChg chg="mod">
          <ac:chgData name="Inderpreet Uppal" userId="424deb32-369f-4bd5-aec2-d4a7366279d4" providerId="ADAL" clId="{FE98886C-758B-4D3B-B2C4-FCF4E7932481}" dt="2023-11-16T11:35:20.464" v="192" actId="20577"/>
          <ac:spMkLst>
            <pc:docMk/>
            <pc:sldMk cId="1294675465" sldId="317"/>
            <ac:spMk id="5" creationId="{9E16D858-E675-0C07-5D10-EED60C37BDD1}"/>
          </ac:spMkLst>
        </pc:spChg>
        <pc:picChg chg="add mod">
          <ac:chgData name="Inderpreet Uppal" userId="424deb32-369f-4bd5-aec2-d4a7366279d4" providerId="ADAL" clId="{FE98886C-758B-4D3B-B2C4-FCF4E7932481}" dt="2023-11-16T11:26:29.213" v="188" actId="1076"/>
          <ac:picMkLst>
            <pc:docMk/>
            <pc:sldMk cId="1294675465" sldId="317"/>
            <ac:picMk id="6" creationId="{D134C6F8-B8D1-FED1-82EF-D17577A94977}"/>
          </ac:picMkLst>
        </pc:picChg>
        <pc:picChg chg="del mod">
          <ac:chgData name="Inderpreet Uppal" userId="424deb32-369f-4bd5-aec2-d4a7366279d4" providerId="ADAL" clId="{FE98886C-758B-4D3B-B2C4-FCF4E7932481}" dt="2023-11-16T11:24:41.098" v="28" actId="478"/>
          <ac:picMkLst>
            <pc:docMk/>
            <pc:sldMk cId="1294675465" sldId="317"/>
            <ac:picMk id="7" creationId="{C248E833-5478-E2DB-472A-CC4179F87BC0}"/>
          </ac:picMkLst>
        </pc:picChg>
      </pc:sldChg>
      <pc:sldChg chg="addSp modSp modNotesTx">
        <pc:chgData name="Inderpreet Uppal" userId="424deb32-369f-4bd5-aec2-d4a7366279d4" providerId="ADAL" clId="{FE98886C-758B-4D3B-B2C4-FCF4E7932481}" dt="2023-11-22T11:00:03.235" v="1086" actId="20577"/>
        <pc:sldMkLst>
          <pc:docMk/>
          <pc:sldMk cId="2143155652" sldId="318"/>
        </pc:sldMkLst>
        <pc:spChg chg="add mod">
          <ac:chgData name="Inderpreet Uppal" userId="424deb32-369f-4bd5-aec2-d4a7366279d4" providerId="ADAL" clId="{FE98886C-758B-4D3B-B2C4-FCF4E7932481}" dt="2023-11-16T11:39:20.859" v="482"/>
          <ac:spMkLst>
            <pc:docMk/>
            <pc:sldMk cId="2143155652" sldId="318"/>
            <ac:spMk id="5" creationId="{3FA4DBD1-F004-DC02-3380-7696416ED243}"/>
          </ac:spMkLst>
        </pc:spChg>
      </pc:sldChg>
      <pc:sldChg chg="addSp modSp mod modNotesTx">
        <pc:chgData name="Inderpreet Uppal" userId="424deb32-369f-4bd5-aec2-d4a7366279d4" providerId="ADAL" clId="{FE98886C-758B-4D3B-B2C4-FCF4E7932481}" dt="2023-11-22T11:00:19.213" v="1101" actId="20577"/>
        <pc:sldMkLst>
          <pc:docMk/>
          <pc:sldMk cId="1358619371" sldId="319"/>
        </pc:sldMkLst>
        <pc:spChg chg="add mod">
          <ac:chgData name="Inderpreet Uppal" userId="424deb32-369f-4bd5-aec2-d4a7366279d4" providerId="ADAL" clId="{FE98886C-758B-4D3B-B2C4-FCF4E7932481}" dt="2023-11-16T11:39:47.662" v="518" actId="20577"/>
          <ac:spMkLst>
            <pc:docMk/>
            <pc:sldMk cId="1358619371" sldId="319"/>
            <ac:spMk id="2" creationId="{7B6EC4ED-ECB3-9734-A743-251BB1BE276C}"/>
          </ac:spMkLst>
        </pc:spChg>
        <pc:picChg chg="mod">
          <ac:chgData name="Inderpreet Uppal" userId="424deb32-369f-4bd5-aec2-d4a7366279d4" providerId="ADAL" clId="{FE98886C-758B-4D3B-B2C4-FCF4E7932481}" dt="2023-11-16T11:39:34.149" v="484" actId="1076"/>
          <ac:picMkLst>
            <pc:docMk/>
            <pc:sldMk cId="1358619371" sldId="319"/>
            <ac:picMk id="3" creationId="{D45EC99F-4DA1-2491-438E-82AF0BA12E5E}"/>
          </ac:picMkLst>
        </pc:picChg>
      </pc:sldChg>
      <pc:sldChg chg="modSp mod">
        <pc:chgData name="Inderpreet Uppal" userId="424deb32-369f-4bd5-aec2-d4a7366279d4" providerId="ADAL" clId="{FE98886C-758B-4D3B-B2C4-FCF4E7932481}" dt="2023-11-22T10:48:40.929" v="734" actId="27636"/>
        <pc:sldMkLst>
          <pc:docMk/>
          <pc:sldMk cId="2877423514" sldId="2145706861"/>
        </pc:sldMkLst>
        <pc:spChg chg="mod">
          <ac:chgData name="Inderpreet Uppal" userId="424deb32-369f-4bd5-aec2-d4a7366279d4" providerId="ADAL" clId="{FE98886C-758B-4D3B-B2C4-FCF4E7932481}" dt="2023-11-22T10:48:40.929" v="734" actId="27636"/>
          <ac:spMkLst>
            <pc:docMk/>
            <pc:sldMk cId="2877423514" sldId="2145706861"/>
            <ac:spMk id="3" creationId="{A6EF38FB-12E9-F01D-39C7-F51D36B43805}"/>
          </ac:spMkLst>
        </pc:spChg>
        <pc:spChg chg="mod">
          <ac:chgData name="Inderpreet Uppal" userId="424deb32-369f-4bd5-aec2-d4a7366279d4" providerId="ADAL" clId="{FE98886C-758B-4D3B-B2C4-FCF4E7932481}" dt="2023-11-16T11:48:49.702" v="527" actId="20577"/>
          <ac:spMkLst>
            <pc:docMk/>
            <pc:sldMk cId="2877423514" sldId="2145706861"/>
            <ac:spMk id="4" creationId="{DC2950DF-4A12-7606-68FB-4364D6837A4B}"/>
          </ac:spMkLst>
        </pc:spChg>
        <pc:spChg chg="mod">
          <ac:chgData name="Inderpreet Uppal" userId="424deb32-369f-4bd5-aec2-d4a7366279d4" providerId="ADAL" clId="{FE98886C-758B-4D3B-B2C4-FCF4E7932481}" dt="2023-11-16T11:23:35.633" v="27" actId="113"/>
          <ac:spMkLst>
            <pc:docMk/>
            <pc:sldMk cId="2877423514" sldId="2145706861"/>
            <ac:spMk id="5" creationId="{29F0E2F9-FEB3-7893-E6AA-69A61E613064}"/>
          </ac:spMkLst>
        </pc:spChg>
      </pc:sldChg>
      <pc:sldChg chg="modSp mod">
        <pc:chgData name="Inderpreet Uppal" userId="424deb32-369f-4bd5-aec2-d4a7366279d4" providerId="ADAL" clId="{FE98886C-758B-4D3B-B2C4-FCF4E7932481}" dt="2023-11-22T11:01:17.556" v="1138" actId="20577"/>
        <pc:sldMkLst>
          <pc:docMk/>
          <pc:sldMk cId="3395733325" sldId="2145706862"/>
        </pc:sldMkLst>
        <pc:spChg chg="mod">
          <ac:chgData name="Inderpreet Uppal" userId="424deb32-369f-4bd5-aec2-d4a7366279d4" providerId="ADAL" clId="{FE98886C-758B-4D3B-B2C4-FCF4E7932481}" dt="2023-11-22T11:01:17.556" v="1138" actId="20577"/>
          <ac:spMkLst>
            <pc:docMk/>
            <pc:sldMk cId="3395733325" sldId="2145706862"/>
            <ac:spMk id="2" creationId="{70C6DE5D-E44E-1A6C-A1E2-32FE826791C6}"/>
          </ac:spMkLst>
        </pc:spChg>
      </pc:sldChg>
      <pc:sldChg chg="addSp modSp new mod">
        <pc:chgData name="Inderpreet Uppal" userId="424deb32-369f-4bd5-aec2-d4a7366279d4" providerId="ADAL" clId="{FE98886C-758B-4D3B-B2C4-FCF4E7932481}" dt="2023-11-22T10:59:37.859" v="1063" actId="20577"/>
        <pc:sldMkLst>
          <pc:docMk/>
          <pc:sldMk cId="1487583683" sldId="2145706863"/>
        </pc:sldMkLst>
        <pc:spChg chg="mod">
          <ac:chgData name="Inderpreet Uppal" userId="424deb32-369f-4bd5-aec2-d4a7366279d4" providerId="ADAL" clId="{FE98886C-758B-4D3B-B2C4-FCF4E7932481}" dt="2023-11-22T10:59:32.760" v="1031" actId="1076"/>
          <ac:spMkLst>
            <pc:docMk/>
            <pc:sldMk cId="1487583683" sldId="2145706863"/>
            <ac:spMk id="2" creationId="{C647408A-E775-5AB3-B99F-8FBC116224A6}"/>
          </ac:spMkLst>
        </pc:spChg>
        <pc:spChg chg="mod">
          <ac:chgData name="Inderpreet Uppal" userId="424deb32-369f-4bd5-aec2-d4a7366279d4" providerId="ADAL" clId="{FE98886C-758B-4D3B-B2C4-FCF4E7932481}" dt="2023-11-22T10:59:37.859" v="1063" actId="20577"/>
          <ac:spMkLst>
            <pc:docMk/>
            <pc:sldMk cId="1487583683" sldId="2145706863"/>
            <ac:spMk id="3" creationId="{28B34E49-D92D-7BA1-9B09-DE691C2E461C}"/>
          </ac:spMkLst>
        </pc:spChg>
        <pc:picChg chg="add mod">
          <ac:chgData name="Inderpreet Uppal" userId="424deb32-369f-4bd5-aec2-d4a7366279d4" providerId="ADAL" clId="{FE98886C-758B-4D3B-B2C4-FCF4E7932481}" dt="2023-11-22T10:59:30.789" v="1030" actId="1076"/>
          <ac:picMkLst>
            <pc:docMk/>
            <pc:sldMk cId="1487583683" sldId="2145706863"/>
            <ac:picMk id="5" creationId="{601E3C2A-4EA0-B6F2-D956-96D390F30AEF}"/>
          </ac:picMkLst>
        </pc:picChg>
      </pc:sldChg>
    </pc:docChg>
  </pc:docChgLst>
  <pc:docChgLst>
    <pc:chgData name="Inderpreet Uppal" userId="424deb32-369f-4bd5-aec2-d4a7366279d4" providerId="ADAL" clId="{A90D0CAB-68F9-4F91-9705-4749E7C50977}"/>
    <pc:docChg chg="undo custSel addSld delSld modSld sldOrd">
      <pc:chgData name="Inderpreet Uppal" userId="424deb32-369f-4bd5-aec2-d4a7366279d4" providerId="ADAL" clId="{A90D0CAB-68F9-4F91-9705-4749E7C50977}" dt="2024-09-03T14:33:39.474" v="1093" actId="947"/>
      <pc:docMkLst>
        <pc:docMk/>
      </pc:docMkLst>
      <pc:sldChg chg="modSp mod ord modShow">
        <pc:chgData name="Inderpreet Uppal" userId="424deb32-369f-4bd5-aec2-d4a7366279d4" providerId="ADAL" clId="{A90D0CAB-68F9-4F91-9705-4749E7C50977}" dt="2024-09-03T13:58:47.677" v="1019" actId="729"/>
        <pc:sldMkLst>
          <pc:docMk/>
          <pc:sldMk cId="1382416307" sldId="271"/>
        </pc:sldMkLst>
        <pc:spChg chg="mod">
          <ac:chgData name="Inderpreet Uppal" userId="424deb32-369f-4bd5-aec2-d4a7366279d4" providerId="ADAL" clId="{A90D0CAB-68F9-4F91-9705-4749E7C50977}" dt="2024-08-29T13:40:35.815" v="158" actId="20577"/>
          <ac:spMkLst>
            <pc:docMk/>
            <pc:sldMk cId="1382416307" sldId="271"/>
            <ac:spMk id="2" creationId="{00000000-0000-0000-0000-000000000000}"/>
          </ac:spMkLst>
        </pc:spChg>
        <pc:spChg chg="mod">
          <ac:chgData name="Inderpreet Uppal" userId="424deb32-369f-4bd5-aec2-d4a7366279d4" providerId="ADAL" clId="{A90D0CAB-68F9-4F91-9705-4749E7C50977}" dt="2024-08-29T13:49:57.198" v="476" actId="20577"/>
          <ac:spMkLst>
            <pc:docMk/>
            <pc:sldMk cId="1382416307" sldId="271"/>
            <ac:spMk id="3" creationId="{00000000-0000-0000-0000-000000000000}"/>
          </ac:spMkLst>
        </pc:spChg>
        <pc:picChg chg="mod">
          <ac:chgData name="Inderpreet Uppal" userId="424deb32-369f-4bd5-aec2-d4a7366279d4" providerId="ADAL" clId="{A90D0CAB-68F9-4F91-9705-4749E7C50977}" dt="2024-08-29T13:40:23.718" v="147" actId="1076"/>
          <ac:picMkLst>
            <pc:docMk/>
            <pc:sldMk cId="1382416307" sldId="271"/>
            <ac:picMk id="4" creationId="{3E2229AC-78D4-AA57-148B-24765902E868}"/>
          </ac:picMkLst>
        </pc:picChg>
        <pc:picChg chg="mod">
          <ac:chgData name="Inderpreet Uppal" userId="424deb32-369f-4bd5-aec2-d4a7366279d4" providerId="ADAL" clId="{A90D0CAB-68F9-4F91-9705-4749E7C50977}" dt="2024-08-29T13:40:23.718" v="147" actId="1076"/>
          <ac:picMkLst>
            <pc:docMk/>
            <pc:sldMk cId="1382416307" sldId="271"/>
            <ac:picMk id="5" creationId="{4E0529DF-A0B8-123B-9185-64AF58CC6A46}"/>
          </ac:picMkLst>
        </pc:picChg>
        <pc:picChg chg="mod">
          <ac:chgData name="Inderpreet Uppal" userId="424deb32-369f-4bd5-aec2-d4a7366279d4" providerId="ADAL" clId="{A90D0CAB-68F9-4F91-9705-4749E7C50977}" dt="2024-08-29T13:40:23.718" v="147" actId="1076"/>
          <ac:picMkLst>
            <pc:docMk/>
            <pc:sldMk cId="1382416307" sldId="271"/>
            <ac:picMk id="7" creationId="{7C2132B3-6416-4D26-7474-3615BF2D91F2}"/>
          </ac:picMkLst>
        </pc:picChg>
        <pc:picChg chg="mod">
          <ac:chgData name="Inderpreet Uppal" userId="424deb32-369f-4bd5-aec2-d4a7366279d4" providerId="ADAL" clId="{A90D0CAB-68F9-4F91-9705-4749E7C50977}" dt="2024-08-29T13:38:51.927" v="12" actId="1076"/>
          <ac:picMkLst>
            <pc:docMk/>
            <pc:sldMk cId="1382416307" sldId="271"/>
            <ac:picMk id="11" creationId="{E8B1648E-7770-237B-03F0-E74CB752DF41}"/>
          </ac:picMkLst>
        </pc:picChg>
        <pc:picChg chg="mod">
          <ac:chgData name="Inderpreet Uppal" userId="424deb32-369f-4bd5-aec2-d4a7366279d4" providerId="ADAL" clId="{A90D0CAB-68F9-4F91-9705-4749E7C50977}" dt="2024-08-29T13:38:54.911" v="13" actId="1076"/>
          <ac:picMkLst>
            <pc:docMk/>
            <pc:sldMk cId="1382416307" sldId="271"/>
            <ac:picMk id="12" creationId="{49FB76B1-C9ED-6E03-47B7-A00C322AA6DA}"/>
          </ac:picMkLst>
        </pc:picChg>
      </pc:sldChg>
      <pc:sldChg chg="modSp del mod">
        <pc:chgData name="Inderpreet Uppal" userId="424deb32-369f-4bd5-aec2-d4a7366279d4" providerId="ADAL" clId="{A90D0CAB-68F9-4F91-9705-4749E7C50977}" dt="2024-08-29T13:48:58.105" v="467" actId="2696"/>
        <pc:sldMkLst>
          <pc:docMk/>
          <pc:sldMk cId="1684785114" sldId="275"/>
        </pc:sldMkLst>
        <pc:spChg chg="mod">
          <ac:chgData name="Inderpreet Uppal" userId="424deb32-369f-4bd5-aec2-d4a7366279d4" providerId="ADAL" clId="{A90D0CAB-68F9-4F91-9705-4749E7C50977}" dt="2024-08-29T13:46:00.532" v="180" actId="14100"/>
          <ac:spMkLst>
            <pc:docMk/>
            <pc:sldMk cId="1684785114" sldId="275"/>
            <ac:spMk id="3" creationId="{00000000-0000-0000-0000-000000000000}"/>
          </ac:spMkLst>
        </pc:spChg>
        <pc:graphicFrameChg chg="mod">
          <ac:chgData name="Inderpreet Uppal" userId="424deb32-369f-4bd5-aec2-d4a7366279d4" providerId="ADAL" clId="{A90D0CAB-68F9-4F91-9705-4749E7C50977}" dt="2024-08-29T13:46:05.085" v="181" actId="1076"/>
          <ac:graphicFrameMkLst>
            <pc:docMk/>
            <pc:sldMk cId="1684785114" sldId="275"/>
            <ac:graphicFrameMk id="2" creationId="{9BFD2C3B-AF76-7B0B-3D73-AB55361FE77C}"/>
          </ac:graphicFrameMkLst>
        </pc:graphicFrameChg>
      </pc:sldChg>
      <pc:sldChg chg="modSp del mod">
        <pc:chgData name="Inderpreet Uppal" userId="424deb32-369f-4bd5-aec2-d4a7366279d4" providerId="ADAL" clId="{A90D0CAB-68F9-4F91-9705-4749E7C50977}" dt="2024-08-29T14:46:31.005" v="932" actId="2696"/>
        <pc:sldMkLst>
          <pc:docMk/>
          <pc:sldMk cId="3078986930" sldId="277"/>
        </pc:sldMkLst>
        <pc:spChg chg="mod">
          <ac:chgData name="Inderpreet Uppal" userId="424deb32-369f-4bd5-aec2-d4a7366279d4" providerId="ADAL" clId="{A90D0CAB-68F9-4F91-9705-4749E7C50977}" dt="2024-08-27T11:06:47.989" v="9" actId="2711"/>
          <ac:spMkLst>
            <pc:docMk/>
            <pc:sldMk cId="3078986930" sldId="277"/>
            <ac:spMk id="5" creationId="{00000000-0000-0000-0000-000000000000}"/>
          </ac:spMkLst>
        </pc:spChg>
      </pc:sldChg>
      <pc:sldChg chg="modSp mod">
        <pc:chgData name="Inderpreet Uppal" userId="424deb32-369f-4bd5-aec2-d4a7366279d4" providerId="ADAL" clId="{A90D0CAB-68F9-4F91-9705-4749E7C50977}" dt="2024-09-03T14:33:11.515" v="1090" actId="947"/>
        <pc:sldMkLst>
          <pc:docMk/>
          <pc:sldMk cId="1040621695" sldId="280"/>
        </pc:sldMkLst>
        <pc:spChg chg="mod">
          <ac:chgData name="Inderpreet Uppal" userId="424deb32-369f-4bd5-aec2-d4a7366279d4" providerId="ADAL" clId="{A90D0CAB-68F9-4F91-9705-4749E7C50977}" dt="2024-09-03T14:33:11.515" v="1090" actId="947"/>
          <ac:spMkLst>
            <pc:docMk/>
            <pc:sldMk cId="1040621695" sldId="280"/>
            <ac:spMk id="2" creationId="{4AC215A4-E1C2-52B4-33EA-71A7F751953C}"/>
          </ac:spMkLst>
        </pc:spChg>
        <pc:spChg chg="mod">
          <ac:chgData name="Inderpreet Uppal" userId="424deb32-369f-4bd5-aec2-d4a7366279d4" providerId="ADAL" clId="{A90D0CAB-68F9-4F91-9705-4749E7C50977}" dt="2024-09-03T14:33:03.215" v="1088" actId="20577"/>
          <ac:spMkLst>
            <pc:docMk/>
            <pc:sldMk cId="1040621695" sldId="280"/>
            <ac:spMk id="3" creationId="{7F51CF91-A98B-C34B-7451-E136D8FFBD0E}"/>
          </ac:spMkLst>
        </pc:spChg>
      </pc:sldChg>
      <pc:sldChg chg="modSp del mod">
        <pc:chgData name="Inderpreet Uppal" userId="424deb32-369f-4bd5-aec2-d4a7366279d4" providerId="ADAL" clId="{A90D0CAB-68F9-4F91-9705-4749E7C50977}" dt="2024-08-29T14:15:40.470" v="517" actId="2696"/>
        <pc:sldMkLst>
          <pc:docMk/>
          <pc:sldMk cId="2517528437" sldId="282"/>
        </pc:sldMkLst>
        <pc:picChg chg="mod">
          <ac:chgData name="Inderpreet Uppal" userId="424deb32-369f-4bd5-aec2-d4a7366279d4" providerId="ADAL" clId="{A90D0CAB-68F9-4F91-9705-4749E7C50977}" dt="2024-08-29T14:13:46.347" v="516" actId="1076"/>
          <ac:picMkLst>
            <pc:docMk/>
            <pc:sldMk cId="2517528437" sldId="282"/>
            <ac:picMk id="7" creationId="{85F6BE3F-8BB8-47F2-DF80-D100D6425BAD}"/>
          </ac:picMkLst>
        </pc:picChg>
      </pc:sldChg>
      <pc:sldChg chg="modSp mod ord">
        <pc:chgData name="Inderpreet Uppal" userId="424deb32-369f-4bd5-aec2-d4a7366279d4" providerId="ADAL" clId="{A90D0CAB-68F9-4F91-9705-4749E7C50977}" dt="2024-08-29T13:50:48.362" v="483"/>
        <pc:sldMkLst>
          <pc:docMk/>
          <pc:sldMk cId="1773814023" sldId="4517"/>
        </pc:sldMkLst>
        <pc:spChg chg="mod">
          <ac:chgData name="Inderpreet Uppal" userId="424deb32-369f-4bd5-aec2-d4a7366279d4" providerId="ADAL" clId="{A90D0CAB-68F9-4F91-9705-4749E7C50977}" dt="2024-08-29T13:43:22.224" v="175" actId="2711"/>
          <ac:spMkLst>
            <pc:docMk/>
            <pc:sldMk cId="1773814023" sldId="4517"/>
            <ac:spMk id="2" creationId="{1D0A15DD-011A-FD36-52AD-4045E08B7CEB}"/>
          </ac:spMkLst>
        </pc:spChg>
        <pc:spChg chg="mod">
          <ac:chgData name="Inderpreet Uppal" userId="424deb32-369f-4bd5-aec2-d4a7366279d4" providerId="ADAL" clId="{A90D0CAB-68F9-4F91-9705-4749E7C50977}" dt="2024-08-29T13:43:01.943" v="174" actId="2711"/>
          <ac:spMkLst>
            <pc:docMk/>
            <pc:sldMk cId="1773814023" sldId="4517"/>
            <ac:spMk id="3" creationId="{5C71BDBA-ED8D-FBA4-4F89-226E149B1FB4}"/>
          </ac:spMkLst>
        </pc:spChg>
        <pc:spChg chg="mod">
          <ac:chgData name="Inderpreet Uppal" userId="424deb32-369f-4bd5-aec2-d4a7366279d4" providerId="ADAL" clId="{A90D0CAB-68F9-4F91-9705-4749E7C50977}" dt="2024-08-29T13:41:42.315" v="172" actId="403"/>
          <ac:spMkLst>
            <pc:docMk/>
            <pc:sldMk cId="1773814023" sldId="4517"/>
            <ac:spMk id="6" creationId="{14A9169F-C45C-3810-34B8-9C3E1D0BD7DA}"/>
          </ac:spMkLst>
        </pc:spChg>
      </pc:sldChg>
      <pc:sldChg chg="modSp mod ord">
        <pc:chgData name="Inderpreet Uppal" userId="424deb32-369f-4bd5-aec2-d4a7366279d4" providerId="ADAL" clId="{A90D0CAB-68F9-4F91-9705-4749E7C50977}" dt="2024-09-03T13:59:12.643" v="1025" actId="947"/>
        <pc:sldMkLst>
          <pc:docMk/>
          <pc:sldMk cId="2947184433" sldId="4518"/>
        </pc:sldMkLst>
        <pc:spChg chg="mod">
          <ac:chgData name="Inderpreet Uppal" userId="424deb32-369f-4bd5-aec2-d4a7366279d4" providerId="ADAL" clId="{A90D0CAB-68F9-4F91-9705-4749E7C50977}" dt="2024-09-03T13:59:12.643" v="1025" actId="947"/>
          <ac:spMkLst>
            <pc:docMk/>
            <pc:sldMk cId="2947184433" sldId="4518"/>
            <ac:spMk id="2" creationId="{B51A7D56-5A81-CEEC-635A-D97FC9A1882D}"/>
          </ac:spMkLst>
        </pc:spChg>
      </pc:sldChg>
      <pc:sldChg chg="modSp mod">
        <pc:chgData name="Inderpreet Uppal" userId="424deb32-369f-4bd5-aec2-d4a7366279d4" providerId="ADAL" clId="{A90D0CAB-68F9-4F91-9705-4749E7C50977}" dt="2024-09-03T14:00:48.034" v="1043" actId="947"/>
        <pc:sldMkLst>
          <pc:docMk/>
          <pc:sldMk cId="195986526" sldId="4521"/>
        </pc:sldMkLst>
        <pc:spChg chg="mod">
          <ac:chgData name="Inderpreet Uppal" userId="424deb32-369f-4bd5-aec2-d4a7366279d4" providerId="ADAL" clId="{A90D0CAB-68F9-4F91-9705-4749E7C50977}" dt="2024-09-03T14:00:48.034" v="1043" actId="947"/>
          <ac:spMkLst>
            <pc:docMk/>
            <pc:sldMk cId="195986526" sldId="4521"/>
            <ac:spMk id="2" creationId="{30023D0E-806F-C620-D3BC-FA13F41BD24D}"/>
          </ac:spMkLst>
        </pc:spChg>
        <pc:spChg chg="mod">
          <ac:chgData name="Inderpreet Uppal" userId="424deb32-369f-4bd5-aec2-d4a7366279d4" providerId="ADAL" clId="{A90D0CAB-68F9-4F91-9705-4749E7C50977}" dt="2024-08-29T14:00:48.932" v="509" actId="1076"/>
          <ac:spMkLst>
            <pc:docMk/>
            <pc:sldMk cId="195986526" sldId="4521"/>
            <ac:spMk id="3" creationId="{9C4F7D10-8657-4380-82BB-3FF979D2E990}"/>
          </ac:spMkLst>
        </pc:spChg>
      </pc:sldChg>
      <pc:sldChg chg="modSp mod modNotesTx">
        <pc:chgData name="Inderpreet Uppal" userId="424deb32-369f-4bd5-aec2-d4a7366279d4" providerId="ADAL" clId="{A90D0CAB-68F9-4F91-9705-4749E7C50977}" dt="2024-09-02T10:31:43.364" v="937" actId="20577"/>
        <pc:sldMkLst>
          <pc:docMk/>
          <pc:sldMk cId="247929024" sldId="4522"/>
        </pc:sldMkLst>
        <pc:spChg chg="mod">
          <ac:chgData name="Inderpreet Uppal" userId="424deb32-369f-4bd5-aec2-d4a7366279d4" providerId="ADAL" clId="{A90D0CAB-68F9-4F91-9705-4749E7C50977}" dt="2024-09-02T10:31:43.364" v="937" actId="20577"/>
          <ac:spMkLst>
            <pc:docMk/>
            <pc:sldMk cId="247929024" sldId="4522"/>
            <ac:spMk id="2" creationId="{846F186F-F10F-094A-8F36-61B9EC0DC5C8}"/>
          </ac:spMkLst>
        </pc:spChg>
        <pc:spChg chg="mod">
          <ac:chgData name="Inderpreet Uppal" userId="424deb32-369f-4bd5-aec2-d4a7366279d4" providerId="ADAL" clId="{A90D0CAB-68F9-4F91-9705-4749E7C50977}" dt="2024-08-29T13:41:06.609" v="161" actId="20577"/>
          <ac:spMkLst>
            <pc:docMk/>
            <pc:sldMk cId="247929024" sldId="4522"/>
            <ac:spMk id="4" creationId="{A2E6930B-4E31-1F18-DC8E-A07DA3CD9890}"/>
          </ac:spMkLst>
        </pc:spChg>
      </pc:sldChg>
      <pc:sldChg chg="modSp mod">
        <pc:chgData name="Inderpreet Uppal" userId="424deb32-369f-4bd5-aec2-d4a7366279d4" providerId="ADAL" clId="{A90D0CAB-68F9-4F91-9705-4749E7C50977}" dt="2024-09-03T14:15:57.097" v="1085" actId="947"/>
        <pc:sldMkLst>
          <pc:docMk/>
          <pc:sldMk cId="1454163868" sldId="4527"/>
        </pc:sldMkLst>
        <pc:spChg chg="mod">
          <ac:chgData name="Inderpreet Uppal" userId="424deb32-369f-4bd5-aec2-d4a7366279d4" providerId="ADAL" clId="{A90D0CAB-68F9-4F91-9705-4749E7C50977}" dt="2024-09-03T14:15:43.206" v="1083" actId="20577"/>
          <ac:spMkLst>
            <pc:docMk/>
            <pc:sldMk cId="1454163868" sldId="4527"/>
            <ac:spMk id="2" creationId="{DB82248E-21B0-DC35-3EDA-6DC155869E03}"/>
          </ac:spMkLst>
        </pc:spChg>
        <pc:spChg chg="mod">
          <ac:chgData name="Inderpreet Uppal" userId="424deb32-369f-4bd5-aec2-d4a7366279d4" providerId="ADAL" clId="{A90D0CAB-68F9-4F91-9705-4749E7C50977}" dt="2024-09-03T14:15:57.097" v="1085" actId="947"/>
          <ac:spMkLst>
            <pc:docMk/>
            <pc:sldMk cId="1454163868" sldId="4527"/>
            <ac:spMk id="3" creationId="{FD14719A-23E1-89DF-8E1D-54339E6FDE65}"/>
          </ac:spMkLst>
        </pc:spChg>
        <pc:spChg chg="mod">
          <ac:chgData name="Inderpreet Uppal" userId="424deb32-369f-4bd5-aec2-d4a7366279d4" providerId="ADAL" clId="{A90D0CAB-68F9-4F91-9705-4749E7C50977}" dt="2024-08-29T13:49:36.492" v="469" actId="2711"/>
          <ac:spMkLst>
            <pc:docMk/>
            <pc:sldMk cId="1454163868" sldId="4527"/>
            <ac:spMk id="4" creationId="{9156F5D0-BAA0-328E-E7EA-2C3A51D603E2}"/>
          </ac:spMkLst>
        </pc:spChg>
      </pc:sldChg>
      <pc:sldChg chg="addSp delSp modSp mod">
        <pc:chgData name="Inderpreet Uppal" userId="424deb32-369f-4bd5-aec2-d4a7366279d4" providerId="ADAL" clId="{A90D0CAB-68F9-4F91-9705-4749E7C50977}" dt="2024-09-03T14:01:52.338" v="1057" actId="20577"/>
        <pc:sldMkLst>
          <pc:docMk/>
          <pc:sldMk cId="2170103128" sldId="4528"/>
        </pc:sldMkLst>
        <pc:spChg chg="mod">
          <ac:chgData name="Inderpreet Uppal" userId="424deb32-369f-4bd5-aec2-d4a7366279d4" providerId="ADAL" clId="{A90D0CAB-68F9-4F91-9705-4749E7C50977}" dt="2024-09-03T14:01:52.338" v="1057" actId="20577"/>
          <ac:spMkLst>
            <pc:docMk/>
            <pc:sldMk cId="2170103128" sldId="4528"/>
            <ac:spMk id="3" creationId="{B6FE5D63-1A44-BD2E-279D-558C367B718D}"/>
          </ac:spMkLst>
        </pc:spChg>
        <pc:spChg chg="add del mod">
          <ac:chgData name="Inderpreet Uppal" userId="424deb32-369f-4bd5-aec2-d4a7366279d4" providerId="ADAL" clId="{A90D0CAB-68F9-4F91-9705-4749E7C50977}" dt="2024-09-02T10:42:17.120" v="1012" actId="478"/>
          <ac:spMkLst>
            <pc:docMk/>
            <pc:sldMk cId="2170103128" sldId="4528"/>
            <ac:spMk id="5" creationId="{031CF831-ADBD-4DCB-F782-FE74EDB8AE9D}"/>
          </ac:spMkLst>
        </pc:spChg>
        <pc:spChg chg="mod">
          <ac:chgData name="Inderpreet Uppal" userId="424deb32-369f-4bd5-aec2-d4a7366279d4" providerId="ADAL" clId="{A90D0CAB-68F9-4F91-9705-4749E7C50977}" dt="2024-09-02T10:42:15.680" v="1011" actId="1076"/>
          <ac:spMkLst>
            <pc:docMk/>
            <pc:sldMk cId="2170103128" sldId="4528"/>
            <ac:spMk id="6" creationId="{09C27E24-0AA4-9B9D-CB07-B6C499BC70AA}"/>
          </ac:spMkLst>
        </pc:spChg>
        <pc:spChg chg="mod">
          <ac:chgData name="Inderpreet Uppal" userId="424deb32-369f-4bd5-aec2-d4a7366279d4" providerId="ADAL" clId="{A90D0CAB-68F9-4F91-9705-4749E7C50977}" dt="2024-09-02T10:40:17.568" v="987" actId="1076"/>
          <ac:spMkLst>
            <pc:docMk/>
            <pc:sldMk cId="2170103128" sldId="4528"/>
            <ac:spMk id="8" creationId="{3B0A8476-64A1-974F-9C9D-E3A9B4C29649}"/>
          </ac:spMkLst>
        </pc:spChg>
      </pc:sldChg>
      <pc:sldChg chg="addSp modSp mod">
        <pc:chgData name="Inderpreet Uppal" userId="424deb32-369f-4bd5-aec2-d4a7366279d4" providerId="ADAL" clId="{A90D0CAB-68F9-4F91-9705-4749E7C50977}" dt="2024-09-03T14:16:08.059" v="1086" actId="113"/>
        <pc:sldMkLst>
          <pc:docMk/>
          <pc:sldMk cId="4017918498" sldId="4529"/>
        </pc:sldMkLst>
        <pc:spChg chg="mod">
          <ac:chgData name="Inderpreet Uppal" userId="424deb32-369f-4bd5-aec2-d4a7366279d4" providerId="ADAL" clId="{A90D0CAB-68F9-4F91-9705-4749E7C50977}" dt="2024-09-02T10:33:57.746" v="944" actId="1076"/>
          <ac:spMkLst>
            <pc:docMk/>
            <pc:sldMk cId="4017918498" sldId="4529"/>
            <ac:spMk id="2" creationId="{DB21514F-849B-0064-F28A-A91EEA99EC73}"/>
          </ac:spMkLst>
        </pc:spChg>
        <pc:spChg chg="mod">
          <ac:chgData name="Inderpreet Uppal" userId="424deb32-369f-4bd5-aec2-d4a7366279d4" providerId="ADAL" clId="{A90D0CAB-68F9-4F91-9705-4749E7C50977}" dt="2024-09-03T14:16:08.059" v="1086" actId="113"/>
          <ac:spMkLst>
            <pc:docMk/>
            <pc:sldMk cId="4017918498" sldId="4529"/>
            <ac:spMk id="5" creationId="{4B7275CA-6852-A9AF-AD5F-E6C7204B0C82}"/>
          </ac:spMkLst>
        </pc:spChg>
        <pc:spChg chg="add mod">
          <ac:chgData name="Inderpreet Uppal" userId="424deb32-369f-4bd5-aec2-d4a7366279d4" providerId="ADAL" clId="{A90D0CAB-68F9-4F91-9705-4749E7C50977}" dt="2024-09-02T10:41:22.414" v="999"/>
          <ac:spMkLst>
            <pc:docMk/>
            <pc:sldMk cId="4017918498" sldId="4529"/>
            <ac:spMk id="7" creationId="{A2987061-D5B3-C86A-1DAC-E7E65FF1CAFB}"/>
          </ac:spMkLst>
        </pc:spChg>
        <pc:spChg chg="mod">
          <ac:chgData name="Inderpreet Uppal" userId="424deb32-369f-4bd5-aec2-d4a7366279d4" providerId="ADAL" clId="{A90D0CAB-68F9-4F91-9705-4749E7C50977}" dt="2024-09-02T10:40:27.086" v="988" actId="1076"/>
          <ac:spMkLst>
            <pc:docMk/>
            <pc:sldMk cId="4017918498" sldId="4529"/>
            <ac:spMk id="10" creationId="{038F79AE-1411-654F-A050-F007700A8345}"/>
          </ac:spMkLst>
        </pc:spChg>
        <pc:spChg chg="mod">
          <ac:chgData name="Inderpreet Uppal" userId="424deb32-369f-4bd5-aec2-d4a7366279d4" providerId="ADAL" clId="{A90D0CAB-68F9-4F91-9705-4749E7C50977}" dt="2024-09-02T10:33:53.039" v="943" actId="1076"/>
          <ac:spMkLst>
            <pc:docMk/>
            <pc:sldMk cId="4017918498" sldId="4529"/>
            <ac:spMk id="11" creationId="{79B40693-8738-D541-9777-55925DB6DF8C}"/>
          </ac:spMkLst>
        </pc:spChg>
      </pc:sldChg>
      <pc:sldChg chg="modSp mod ord">
        <pc:chgData name="Inderpreet Uppal" userId="424deb32-369f-4bd5-aec2-d4a7366279d4" providerId="ADAL" clId="{A90D0CAB-68F9-4F91-9705-4749E7C50977}" dt="2024-09-03T13:59:02.166" v="1022" actId="947"/>
        <pc:sldMkLst>
          <pc:docMk/>
          <pc:sldMk cId="2779809050" sldId="2145706864"/>
        </pc:sldMkLst>
        <pc:spChg chg="mod">
          <ac:chgData name="Inderpreet Uppal" userId="424deb32-369f-4bd5-aec2-d4a7366279d4" providerId="ADAL" clId="{A90D0CAB-68F9-4F91-9705-4749E7C50977}" dt="2024-09-03T13:59:02.166" v="1022" actId="947"/>
          <ac:spMkLst>
            <pc:docMk/>
            <pc:sldMk cId="2779809050" sldId="2145706864"/>
            <ac:spMk id="2" creationId="{B51A7D56-5A81-CEEC-635A-D97FC9A1882D}"/>
          </ac:spMkLst>
        </pc:spChg>
      </pc:sldChg>
      <pc:sldChg chg="modSp mod">
        <pc:chgData name="Inderpreet Uppal" userId="424deb32-369f-4bd5-aec2-d4a7366279d4" providerId="ADAL" clId="{A90D0CAB-68F9-4F91-9705-4749E7C50977}" dt="2024-09-03T14:00:04.636" v="1037" actId="20577"/>
        <pc:sldMkLst>
          <pc:docMk/>
          <pc:sldMk cId="2570813383" sldId="2145706865"/>
        </pc:sldMkLst>
        <pc:spChg chg="mod">
          <ac:chgData name="Inderpreet Uppal" userId="424deb32-369f-4bd5-aec2-d4a7366279d4" providerId="ADAL" clId="{A90D0CAB-68F9-4F91-9705-4749E7C50977}" dt="2024-09-03T14:00:04.636" v="1037" actId="20577"/>
          <ac:spMkLst>
            <pc:docMk/>
            <pc:sldMk cId="2570813383" sldId="2145706865"/>
            <ac:spMk id="2" creationId="{B51A7D56-5A81-CEEC-635A-D97FC9A1882D}"/>
          </ac:spMkLst>
        </pc:spChg>
        <pc:spChg chg="mod">
          <ac:chgData name="Inderpreet Uppal" userId="424deb32-369f-4bd5-aec2-d4a7366279d4" providerId="ADAL" clId="{A90D0CAB-68F9-4F91-9705-4749E7C50977}" dt="2024-08-27T10:59:07.989" v="3" actId="14100"/>
          <ac:spMkLst>
            <pc:docMk/>
            <pc:sldMk cId="2570813383" sldId="2145706865"/>
            <ac:spMk id="5" creationId="{464FA319-A03B-91D1-BA7A-CD3EC0E21D33}"/>
          </ac:spMkLst>
        </pc:spChg>
        <pc:spChg chg="mod">
          <ac:chgData name="Inderpreet Uppal" userId="424deb32-369f-4bd5-aec2-d4a7366279d4" providerId="ADAL" clId="{A90D0CAB-68F9-4F91-9705-4749E7C50977}" dt="2024-08-29T13:51:16.294" v="490" actId="20577"/>
          <ac:spMkLst>
            <pc:docMk/>
            <pc:sldMk cId="2570813383" sldId="2145706865"/>
            <ac:spMk id="6" creationId="{2D2A2E0D-B5FB-E7C1-F4C1-C815FA60FB10}"/>
          </ac:spMkLst>
        </pc:spChg>
      </pc:sldChg>
      <pc:sldChg chg="modSp mod">
        <pc:chgData name="Inderpreet Uppal" userId="424deb32-369f-4bd5-aec2-d4a7366279d4" providerId="ADAL" clId="{A90D0CAB-68F9-4F91-9705-4749E7C50977}" dt="2024-09-03T14:05:32.120" v="1080" actId="20577"/>
        <pc:sldMkLst>
          <pc:docMk/>
          <pc:sldMk cId="3324860963" sldId="2145706867"/>
        </pc:sldMkLst>
        <pc:spChg chg="mod">
          <ac:chgData name="Inderpreet Uppal" userId="424deb32-369f-4bd5-aec2-d4a7366279d4" providerId="ADAL" clId="{A90D0CAB-68F9-4F91-9705-4749E7C50977}" dt="2024-09-03T14:05:32.120" v="1080" actId="20577"/>
          <ac:spMkLst>
            <pc:docMk/>
            <pc:sldMk cId="3324860963" sldId="2145706867"/>
            <ac:spMk id="4" creationId="{A2E6930B-4E31-1F18-DC8E-A07DA3CD9890}"/>
          </ac:spMkLst>
        </pc:spChg>
        <pc:spChg chg="mod">
          <ac:chgData name="Inderpreet Uppal" userId="424deb32-369f-4bd5-aec2-d4a7366279d4" providerId="ADAL" clId="{A90D0CAB-68F9-4F91-9705-4749E7C50977}" dt="2024-08-29T14:44:40.744" v="922" actId="207"/>
          <ac:spMkLst>
            <pc:docMk/>
            <pc:sldMk cId="3324860963" sldId="2145706867"/>
            <ac:spMk id="5" creationId="{553FD030-04FC-8FB7-C418-FD691A8CA489}"/>
          </ac:spMkLst>
        </pc:spChg>
      </pc:sldChg>
      <pc:sldChg chg="modSp mod">
        <pc:chgData name="Inderpreet Uppal" userId="424deb32-369f-4bd5-aec2-d4a7366279d4" providerId="ADAL" clId="{A90D0CAB-68F9-4F91-9705-4749E7C50977}" dt="2024-09-02T10:32:46.891" v="941" actId="20577"/>
        <pc:sldMkLst>
          <pc:docMk/>
          <pc:sldMk cId="994809880" sldId="2145706868"/>
        </pc:sldMkLst>
        <pc:spChg chg="mod">
          <ac:chgData name="Inderpreet Uppal" userId="424deb32-369f-4bd5-aec2-d4a7366279d4" providerId="ADAL" clId="{A90D0CAB-68F9-4F91-9705-4749E7C50977}" dt="2024-09-02T10:32:46.891" v="941" actId="20577"/>
          <ac:spMkLst>
            <pc:docMk/>
            <pc:sldMk cId="994809880" sldId="2145706868"/>
            <ac:spMk id="2" creationId="{4AC215A4-E1C2-52B4-33EA-71A7F751953C}"/>
          </ac:spMkLst>
        </pc:spChg>
      </pc:sldChg>
      <pc:sldChg chg="addSp modSp mod">
        <pc:chgData name="Inderpreet Uppal" userId="424deb32-369f-4bd5-aec2-d4a7366279d4" providerId="ADAL" clId="{A90D0CAB-68F9-4F91-9705-4749E7C50977}" dt="2024-09-03T14:16:17.818" v="1087" actId="113"/>
        <pc:sldMkLst>
          <pc:docMk/>
          <pc:sldMk cId="1134718149" sldId="2145706869"/>
        </pc:sldMkLst>
        <pc:spChg chg="mod">
          <ac:chgData name="Inderpreet Uppal" userId="424deb32-369f-4bd5-aec2-d4a7366279d4" providerId="ADAL" clId="{A90D0CAB-68F9-4F91-9705-4749E7C50977}" dt="2024-09-03T14:16:17.818" v="1087" actId="113"/>
          <ac:spMkLst>
            <pc:docMk/>
            <pc:sldMk cId="1134718149" sldId="2145706869"/>
            <ac:spMk id="5" creationId="{F2C29B70-C01C-DC13-CFC3-78BA7A1DFBB5}"/>
          </ac:spMkLst>
        </pc:spChg>
        <pc:spChg chg="add mod">
          <ac:chgData name="Inderpreet Uppal" userId="424deb32-369f-4bd5-aec2-d4a7366279d4" providerId="ADAL" clId="{A90D0CAB-68F9-4F91-9705-4749E7C50977}" dt="2024-09-02T10:41:05.059" v="998" actId="20577"/>
          <ac:spMkLst>
            <pc:docMk/>
            <pc:sldMk cId="1134718149" sldId="2145706869"/>
            <ac:spMk id="7" creationId="{69E3A5DD-463E-300D-B262-235606196B2A}"/>
          </ac:spMkLst>
        </pc:spChg>
      </pc:sldChg>
      <pc:sldChg chg="addSp delSp modSp add mod">
        <pc:chgData name="Inderpreet Uppal" userId="424deb32-369f-4bd5-aec2-d4a7366279d4" providerId="ADAL" clId="{A90D0CAB-68F9-4F91-9705-4749E7C50977}" dt="2024-09-03T14:33:39.474" v="1093" actId="947"/>
        <pc:sldMkLst>
          <pc:docMk/>
          <pc:sldMk cId="3547660871" sldId="2145706870"/>
        </pc:sldMkLst>
        <pc:spChg chg="mod">
          <ac:chgData name="Inderpreet Uppal" userId="424deb32-369f-4bd5-aec2-d4a7366279d4" providerId="ADAL" clId="{A90D0CAB-68F9-4F91-9705-4749E7C50977}" dt="2024-09-03T14:33:39.474" v="1093" actId="947"/>
          <ac:spMkLst>
            <pc:docMk/>
            <pc:sldMk cId="3547660871" sldId="2145706870"/>
            <ac:spMk id="2" creationId="{B51A7D56-5A81-CEEC-635A-D97FC9A1882D}"/>
          </ac:spMkLst>
        </pc:spChg>
        <pc:spChg chg="mod">
          <ac:chgData name="Inderpreet Uppal" userId="424deb32-369f-4bd5-aec2-d4a7366279d4" providerId="ADAL" clId="{A90D0CAB-68F9-4F91-9705-4749E7C50977}" dt="2024-08-29T14:00:05.790" v="506" actId="2711"/>
          <ac:spMkLst>
            <pc:docMk/>
            <pc:sldMk cId="3547660871" sldId="2145706870"/>
            <ac:spMk id="5" creationId="{464FA319-A03B-91D1-BA7A-CD3EC0E21D33}"/>
          </ac:spMkLst>
        </pc:spChg>
        <pc:spChg chg="mod">
          <ac:chgData name="Inderpreet Uppal" userId="424deb32-369f-4bd5-aec2-d4a7366279d4" providerId="ADAL" clId="{A90D0CAB-68F9-4F91-9705-4749E7C50977}" dt="2024-09-03T14:33:32.668" v="1091" actId="6549"/>
          <ac:spMkLst>
            <pc:docMk/>
            <pc:sldMk cId="3547660871" sldId="2145706870"/>
            <ac:spMk id="6" creationId="{2D2A2E0D-B5FB-E7C1-F4C1-C815FA60FB10}"/>
          </ac:spMkLst>
        </pc:spChg>
        <pc:graphicFrameChg chg="add mod">
          <ac:chgData name="Inderpreet Uppal" userId="424deb32-369f-4bd5-aec2-d4a7366279d4" providerId="ADAL" clId="{A90D0CAB-68F9-4F91-9705-4749E7C50977}" dt="2024-08-29T13:48:46.551" v="464" actId="1076"/>
          <ac:graphicFrameMkLst>
            <pc:docMk/>
            <pc:sldMk cId="3547660871" sldId="2145706870"/>
            <ac:graphicFrameMk id="3" creationId="{2484B5A6-CAEE-E27F-01A8-6A2E07932309}"/>
          </ac:graphicFrameMkLst>
        </pc:graphicFrameChg>
        <pc:picChg chg="del">
          <ac:chgData name="Inderpreet Uppal" userId="424deb32-369f-4bd5-aec2-d4a7366279d4" providerId="ADAL" clId="{A90D0CAB-68F9-4F91-9705-4749E7C50977}" dt="2024-08-29T13:46:16.627" v="184" actId="478"/>
          <ac:picMkLst>
            <pc:docMk/>
            <pc:sldMk cId="3547660871" sldId="2145706870"/>
            <ac:picMk id="7" creationId="{C492B58C-1151-F774-D1E7-1E5A560D77C5}"/>
          </ac:picMkLst>
        </pc:picChg>
      </pc:sldChg>
      <pc:sldChg chg="add del">
        <pc:chgData name="Inderpreet Uppal" userId="424deb32-369f-4bd5-aec2-d4a7366279d4" providerId="ADAL" clId="{A90D0CAB-68F9-4F91-9705-4749E7C50977}" dt="2024-08-29T14:15:42.259" v="518" actId="2696"/>
        <pc:sldMkLst>
          <pc:docMk/>
          <pc:sldMk cId="1728850255" sldId="2145706871"/>
        </pc:sldMkLst>
      </pc:sldChg>
      <pc:sldChg chg="addSp modSp new mod">
        <pc:chgData name="Inderpreet Uppal" userId="424deb32-369f-4bd5-aec2-d4a7366279d4" providerId="ADAL" clId="{A90D0CAB-68F9-4F91-9705-4749E7C50977}" dt="2024-09-03T14:01:31.201" v="1048" actId="20577"/>
        <pc:sldMkLst>
          <pc:docMk/>
          <pc:sldMk cId="2938234073" sldId="2145706871"/>
        </pc:sldMkLst>
        <pc:spChg chg="mod">
          <ac:chgData name="Inderpreet Uppal" userId="424deb32-369f-4bd5-aec2-d4a7366279d4" providerId="ADAL" clId="{A90D0CAB-68F9-4F91-9705-4749E7C50977}" dt="2024-09-03T14:01:31.201" v="1048" actId="20577"/>
          <ac:spMkLst>
            <pc:docMk/>
            <pc:sldMk cId="2938234073" sldId="2145706871"/>
            <ac:spMk id="2" creationId="{49615641-4E7B-86E1-4A10-5678978E6224}"/>
          </ac:spMkLst>
        </pc:spChg>
        <pc:spChg chg="mod">
          <ac:chgData name="Inderpreet Uppal" userId="424deb32-369f-4bd5-aec2-d4a7366279d4" providerId="ADAL" clId="{A90D0CAB-68F9-4F91-9705-4749E7C50977}" dt="2024-08-29T14:45:17.678" v="929" actId="2711"/>
          <ac:spMkLst>
            <pc:docMk/>
            <pc:sldMk cId="2938234073" sldId="2145706871"/>
            <ac:spMk id="3" creationId="{52C942DA-5172-6F47-BED3-9B979AF25C0B}"/>
          </ac:spMkLst>
        </pc:spChg>
        <pc:spChg chg="add mod">
          <ac:chgData name="Inderpreet Uppal" userId="424deb32-369f-4bd5-aec2-d4a7366279d4" providerId="ADAL" clId="{A90D0CAB-68F9-4F91-9705-4749E7C50977}" dt="2024-09-02T13:14:25.559" v="1016"/>
          <ac:spMkLst>
            <pc:docMk/>
            <pc:sldMk cId="2938234073" sldId="2145706871"/>
            <ac:spMk id="5" creationId="{39005D25-CFF7-3A43-5FDD-EF812B6F30DA}"/>
          </ac:spMkLst>
        </pc:spChg>
        <pc:picChg chg="add mod">
          <ac:chgData name="Inderpreet Uppal" userId="424deb32-369f-4bd5-aec2-d4a7366279d4" providerId="ADAL" clId="{A90D0CAB-68F9-4F91-9705-4749E7C50977}" dt="2024-08-29T14:46:26.678" v="931" actId="1076"/>
          <ac:picMkLst>
            <pc:docMk/>
            <pc:sldMk cId="2938234073" sldId="2145706871"/>
            <ac:picMk id="4" creationId="{2923AE7B-DA05-3652-C072-AC5ADB26DE2E}"/>
          </ac:picMkLst>
        </pc:picChg>
      </pc:sldChg>
      <pc:sldChg chg="modSp add del mod">
        <pc:chgData name="Inderpreet Uppal" userId="424deb32-369f-4bd5-aec2-d4a7366279d4" providerId="ADAL" clId="{A90D0CAB-68F9-4F91-9705-4749E7C50977}" dt="2024-08-29T14:36:24.090" v="908" actId="2696"/>
        <pc:sldMkLst>
          <pc:docMk/>
          <pc:sldMk cId="3474970541" sldId="2145706871"/>
        </pc:sldMkLst>
        <pc:spChg chg="mod">
          <ac:chgData name="Inderpreet Uppal" userId="424deb32-369f-4bd5-aec2-d4a7366279d4" providerId="ADAL" clId="{A90D0CAB-68F9-4F91-9705-4749E7C50977}" dt="2024-08-29T14:16:01.893" v="557" actId="5793"/>
          <ac:spMkLst>
            <pc:docMk/>
            <pc:sldMk cId="3474970541" sldId="2145706871"/>
            <ac:spMk id="4" creationId="{A2E6930B-4E31-1F18-DC8E-A07DA3CD9890}"/>
          </ac:spMkLst>
        </pc:spChg>
      </pc:sldChg>
    </pc:docChg>
  </pc:docChgLst>
</pc:chgInfo>
</file>

<file path=ppt/comments/modernComment_7FE4E375_43A26CC5.xml><?xml version="1.0" encoding="utf-8"?>
<p188:cmLst xmlns:a="http://schemas.openxmlformats.org/drawingml/2006/main" xmlns:r="http://schemas.openxmlformats.org/officeDocument/2006/relationships" xmlns:p188="http://schemas.microsoft.com/office/powerpoint/2018/8/main">
  <p188:cm id="{27F038E7-17A9-4AD9-8DE3-8DEDBC7C3C2F}" authorId="{94EA8168-76CD-B547-2DD6-10BD46E9C690}" created="2024-06-20T11:49:51.357">
    <pc:sldMkLst xmlns:pc="http://schemas.microsoft.com/office/powerpoint/2013/main/command">
      <pc:docMk/>
      <pc:sldMk cId="3311818793" sldId="4530"/>
    </pc:sldMkLst>
    <p188:txBody>
      <a:bodyPr/>
      <a:lstStyle/>
      <a:p>
        <a:r>
          <a:rPr lang="en-GB"/>
          <a:t>@Darragh can you find a nice picture of someone inserting eye drop. thanks</a:t>
        </a:r>
      </a:p>
    </p188:txBody>
  </p188:cm>
</p188: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9D724-A449-4077-A221-292FFBEA02B8}" type="doc">
      <dgm:prSet loTypeId="urn:microsoft.com/office/officeart/2005/8/layout/cycle2" loCatId="cycle" qsTypeId="urn:microsoft.com/office/officeart/2005/8/quickstyle/simple1" qsCatId="simple" csTypeId="urn:microsoft.com/office/officeart/2005/8/colors/accent1_3" csCatId="accent1" phldr="1"/>
      <dgm:spPr/>
      <dgm:t>
        <a:bodyPr/>
        <a:lstStyle/>
        <a:p>
          <a:endParaRPr lang="en-GB"/>
        </a:p>
      </dgm:t>
    </dgm:pt>
    <dgm:pt modelId="{C08EA440-3194-497A-8BC4-5451A89314B2}">
      <dgm:prSet phldrT="[Text]"/>
      <dgm:spPr/>
      <dgm:t>
        <a:bodyPr/>
        <a:lstStyle/>
        <a:p>
          <a:pPr>
            <a:lnSpc>
              <a:spcPct val="100000"/>
            </a:lnSpc>
          </a:pPr>
          <a:r>
            <a:rPr lang="en-GB" dirty="0">
              <a:latin typeface="+mn-lt"/>
              <a:cs typeface="Helvetica" panose="020B0604020202020204" pitchFamily="34" charset="0"/>
            </a:rPr>
            <a:t>Tear film instability </a:t>
          </a:r>
        </a:p>
      </dgm:t>
    </dgm:pt>
    <dgm:pt modelId="{EB709B2E-89B3-4D12-ACE2-A38F29593FA5}" type="parTrans" cxnId="{B8E8373D-A9F8-4BCC-B7D2-53CED0D15FB5}">
      <dgm:prSet/>
      <dgm:spPr/>
      <dgm:t>
        <a:bodyPr/>
        <a:lstStyle/>
        <a:p>
          <a:endParaRPr lang="en-GB">
            <a:latin typeface="+mn-lt"/>
          </a:endParaRPr>
        </a:p>
      </dgm:t>
    </dgm:pt>
    <dgm:pt modelId="{531E4894-248D-43DE-8743-FB3D0BAE80B3}" type="sibTrans" cxnId="{B8E8373D-A9F8-4BCC-B7D2-53CED0D15FB5}">
      <dgm:prSet/>
      <dgm:spPr/>
      <dgm:t>
        <a:bodyPr/>
        <a:lstStyle/>
        <a:p>
          <a:endParaRPr lang="en-GB">
            <a:latin typeface="+mn-lt"/>
          </a:endParaRPr>
        </a:p>
      </dgm:t>
    </dgm:pt>
    <dgm:pt modelId="{21ACE4D6-95A8-4575-B27B-173E74FF515D}">
      <dgm:prSet phldrT="[Text]"/>
      <dgm:spPr/>
      <dgm:t>
        <a:bodyPr/>
        <a:lstStyle/>
        <a:p>
          <a:pPr>
            <a:lnSpc>
              <a:spcPct val="100000"/>
            </a:lnSpc>
          </a:pPr>
          <a:r>
            <a:rPr lang="en-GB" dirty="0">
              <a:latin typeface="+mn-lt"/>
              <a:cs typeface="Helvetica" panose="020B0604020202020204" pitchFamily="34" charset="0"/>
            </a:rPr>
            <a:t>Excess evaporation from ocular surface</a:t>
          </a:r>
        </a:p>
      </dgm:t>
    </dgm:pt>
    <dgm:pt modelId="{AFF69002-AA52-4B90-A7D4-6FC559A642CA}" type="parTrans" cxnId="{D2038743-4F4E-43F5-8A21-121B224DE194}">
      <dgm:prSet/>
      <dgm:spPr/>
      <dgm:t>
        <a:bodyPr/>
        <a:lstStyle/>
        <a:p>
          <a:endParaRPr lang="en-GB">
            <a:latin typeface="+mn-lt"/>
          </a:endParaRPr>
        </a:p>
      </dgm:t>
    </dgm:pt>
    <dgm:pt modelId="{9B09E412-1CA8-487B-A988-CDD8FDE7FE0E}" type="sibTrans" cxnId="{D2038743-4F4E-43F5-8A21-121B224DE194}">
      <dgm:prSet/>
      <dgm:spPr/>
      <dgm:t>
        <a:bodyPr/>
        <a:lstStyle/>
        <a:p>
          <a:endParaRPr lang="en-GB">
            <a:latin typeface="+mn-lt"/>
          </a:endParaRPr>
        </a:p>
      </dgm:t>
    </dgm:pt>
    <dgm:pt modelId="{B6C76803-8B9A-49C7-8530-4B8D275D22A6}">
      <dgm:prSet phldrT="[Text]"/>
      <dgm:spPr/>
      <dgm:t>
        <a:bodyPr/>
        <a:lstStyle/>
        <a:p>
          <a:pPr>
            <a:lnSpc>
              <a:spcPct val="100000"/>
            </a:lnSpc>
          </a:pPr>
          <a:r>
            <a:rPr lang="en-GB" dirty="0">
              <a:latin typeface="+mn-lt"/>
              <a:cs typeface="Helvetica" panose="020B0604020202020204" pitchFamily="34" charset="0"/>
            </a:rPr>
            <a:t>Increased osmolarity of tear film</a:t>
          </a:r>
        </a:p>
      </dgm:t>
    </dgm:pt>
    <dgm:pt modelId="{DF35B3D7-C364-4D79-AA19-2231426A204D}" type="parTrans" cxnId="{BF3F8DD3-4E99-439E-A9BC-B241110C54C4}">
      <dgm:prSet/>
      <dgm:spPr/>
      <dgm:t>
        <a:bodyPr/>
        <a:lstStyle/>
        <a:p>
          <a:endParaRPr lang="en-GB">
            <a:latin typeface="+mn-lt"/>
          </a:endParaRPr>
        </a:p>
      </dgm:t>
    </dgm:pt>
    <dgm:pt modelId="{D898CF8A-A9E4-42D7-A8A7-127EFC13A286}" type="sibTrans" cxnId="{BF3F8DD3-4E99-439E-A9BC-B241110C54C4}">
      <dgm:prSet/>
      <dgm:spPr/>
      <dgm:t>
        <a:bodyPr/>
        <a:lstStyle/>
        <a:p>
          <a:endParaRPr lang="en-GB">
            <a:latin typeface="+mn-lt"/>
          </a:endParaRPr>
        </a:p>
      </dgm:t>
    </dgm:pt>
    <dgm:pt modelId="{5856A264-5084-4D0F-8A55-A43BF7217193}">
      <dgm:prSet phldrT="[Text]"/>
      <dgm:spPr/>
      <dgm:t>
        <a:bodyPr/>
        <a:lstStyle/>
        <a:p>
          <a:pPr>
            <a:lnSpc>
              <a:spcPct val="100000"/>
            </a:lnSpc>
          </a:pPr>
          <a:r>
            <a:rPr lang="en-GB" dirty="0">
              <a:latin typeface="+mn-lt"/>
              <a:cs typeface="Helvetica" panose="020B0604020202020204" pitchFamily="34" charset="0"/>
            </a:rPr>
            <a:t>Damage to surface cells</a:t>
          </a:r>
        </a:p>
      </dgm:t>
    </dgm:pt>
    <dgm:pt modelId="{D0F408E3-A6D5-4F04-BBFF-F65090CD4C97}" type="parTrans" cxnId="{9BCDF6A1-2861-42FD-A615-884AAECE85A6}">
      <dgm:prSet/>
      <dgm:spPr/>
      <dgm:t>
        <a:bodyPr/>
        <a:lstStyle/>
        <a:p>
          <a:endParaRPr lang="en-GB">
            <a:latin typeface="+mn-lt"/>
          </a:endParaRPr>
        </a:p>
      </dgm:t>
    </dgm:pt>
    <dgm:pt modelId="{294A6BA0-8275-4366-A6D9-B0B87EFBB9CD}" type="sibTrans" cxnId="{9BCDF6A1-2861-42FD-A615-884AAECE85A6}">
      <dgm:prSet/>
      <dgm:spPr/>
      <dgm:t>
        <a:bodyPr/>
        <a:lstStyle/>
        <a:p>
          <a:endParaRPr lang="en-GB">
            <a:latin typeface="+mn-lt"/>
          </a:endParaRPr>
        </a:p>
      </dgm:t>
    </dgm:pt>
    <dgm:pt modelId="{AA1F3BF0-7E69-4DCB-A61A-F02F666A3CEA}">
      <dgm:prSet phldrT="[Text]"/>
      <dgm:spPr/>
      <dgm:t>
        <a:bodyPr/>
        <a:lstStyle/>
        <a:p>
          <a:pPr>
            <a:lnSpc>
              <a:spcPct val="100000"/>
            </a:lnSpc>
          </a:pPr>
          <a:r>
            <a:rPr lang="en-GB" dirty="0">
              <a:latin typeface="+mn-lt"/>
              <a:cs typeface="Helvetica" panose="020B0604020202020204" pitchFamily="34" charset="0"/>
            </a:rPr>
            <a:t>Inflammation of ocular surface</a:t>
          </a:r>
        </a:p>
      </dgm:t>
    </dgm:pt>
    <dgm:pt modelId="{E40F5918-A0D5-4B66-8DB0-C0A323D0125F}" type="parTrans" cxnId="{12B1C4DD-2EBF-46CD-811C-6312D756238A}">
      <dgm:prSet/>
      <dgm:spPr/>
      <dgm:t>
        <a:bodyPr/>
        <a:lstStyle/>
        <a:p>
          <a:endParaRPr lang="en-GB">
            <a:latin typeface="+mn-lt"/>
          </a:endParaRPr>
        </a:p>
      </dgm:t>
    </dgm:pt>
    <dgm:pt modelId="{1351AC2D-6328-46DE-BF67-964671AFDA68}" type="sibTrans" cxnId="{12B1C4DD-2EBF-46CD-811C-6312D756238A}">
      <dgm:prSet/>
      <dgm:spPr/>
      <dgm:t>
        <a:bodyPr/>
        <a:lstStyle/>
        <a:p>
          <a:endParaRPr lang="en-GB">
            <a:latin typeface="+mn-lt"/>
          </a:endParaRPr>
        </a:p>
      </dgm:t>
    </dgm:pt>
    <dgm:pt modelId="{FCF97474-71EB-4755-9E1F-EB865C765AEF}">
      <dgm:prSet phldrT="[Text]"/>
      <dgm:spPr/>
      <dgm:t>
        <a:bodyPr/>
        <a:lstStyle/>
        <a:p>
          <a:pPr>
            <a:lnSpc>
              <a:spcPct val="100000"/>
            </a:lnSpc>
          </a:pPr>
          <a:r>
            <a:rPr lang="en-GB" dirty="0">
              <a:latin typeface="+mn-lt"/>
              <a:cs typeface="Helvetica" panose="020B0604020202020204" pitchFamily="34" charset="0"/>
            </a:rPr>
            <a:t>Loss of microvilli, glycocalyx &amp; goblet cells</a:t>
          </a:r>
        </a:p>
      </dgm:t>
    </dgm:pt>
    <dgm:pt modelId="{B787CF67-E1FE-4B11-9507-B680B4A4524D}" type="parTrans" cxnId="{6C3077D8-5DC5-4146-8931-951C05BA1260}">
      <dgm:prSet/>
      <dgm:spPr/>
      <dgm:t>
        <a:bodyPr/>
        <a:lstStyle/>
        <a:p>
          <a:endParaRPr lang="en-GB">
            <a:latin typeface="+mn-lt"/>
          </a:endParaRPr>
        </a:p>
      </dgm:t>
    </dgm:pt>
    <dgm:pt modelId="{3E598095-0338-46A6-A4FF-3782CFA9C98C}" type="sibTrans" cxnId="{6C3077D8-5DC5-4146-8931-951C05BA1260}">
      <dgm:prSet/>
      <dgm:spPr/>
      <dgm:t>
        <a:bodyPr/>
        <a:lstStyle/>
        <a:p>
          <a:endParaRPr lang="en-GB">
            <a:latin typeface="+mn-lt"/>
          </a:endParaRPr>
        </a:p>
      </dgm:t>
    </dgm:pt>
    <dgm:pt modelId="{C9239D89-E11E-4530-AA1E-E6A5BA628958}" type="pres">
      <dgm:prSet presAssocID="{0859D724-A449-4077-A221-292FFBEA02B8}" presName="cycle" presStyleCnt="0">
        <dgm:presLayoutVars>
          <dgm:dir/>
          <dgm:resizeHandles val="exact"/>
        </dgm:presLayoutVars>
      </dgm:prSet>
      <dgm:spPr/>
    </dgm:pt>
    <dgm:pt modelId="{9C6DAF78-146F-4641-B52B-D960D58BA98F}" type="pres">
      <dgm:prSet presAssocID="{C08EA440-3194-497A-8BC4-5451A89314B2}" presName="node" presStyleLbl="node1" presStyleIdx="0" presStyleCnt="6">
        <dgm:presLayoutVars>
          <dgm:bulletEnabled val="1"/>
        </dgm:presLayoutVars>
      </dgm:prSet>
      <dgm:spPr/>
    </dgm:pt>
    <dgm:pt modelId="{37E75B5B-136E-4DCC-8F56-7E23EED96A0C}" type="pres">
      <dgm:prSet presAssocID="{531E4894-248D-43DE-8743-FB3D0BAE80B3}" presName="sibTrans" presStyleLbl="sibTrans2D1" presStyleIdx="0" presStyleCnt="6"/>
      <dgm:spPr/>
    </dgm:pt>
    <dgm:pt modelId="{DAD59A00-AC61-4AE3-A878-3067A63D499C}" type="pres">
      <dgm:prSet presAssocID="{531E4894-248D-43DE-8743-FB3D0BAE80B3}" presName="connectorText" presStyleLbl="sibTrans2D1" presStyleIdx="0" presStyleCnt="6"/>
      <dgm:spPr/>
    </dgm:pt>
    <dgm:pt modelId="{BB779606-5CB7-4C0C-B9E8-4AEF44E6BFA9}" type="pres">
      <dgm:prSet presAssocID="{21ACE4D6-95A8-4575-B27B-173E74FF515D}" presName="node" presStyleLbl="node1" presStyleIdx="1" presStyleCnt="6">
        <dgm:presLayoutVars>
          <dgm:bulletEnabled val="1"/>
        </dgm:presLayoutVars>
      </dgm:prSet>
      <dgm:spPr/>
    </dgm:pt>
    <dgm:pt modelId="{8D9C2033-DCC0-49A0-A202-86AE9712B9D3}" type="pres">
      <dgm:prSet presAssocID="{9B09E412-1CA8-487B-A988-CDD8FDE7FE0E}" presName="sibTrans" presStyleLbl="sibTrans2D1" presStyleIdx="1" presStyleCnt="6"/>
      <dgm:spPr/>
    </dgm:pt>
    <dgm:pt modelId="{7D798AD0-109B-4F72-973A-5307F4ED9F9B}" type="pres">
      <dgm:prSet presAssocID="{9B09E412-1CA8-487B-A988-CDD8FDE7FE0E}" presName="connectorText" presStyleLbl="sibTrans2D1" presStyleIdx="1" presStyleCnt="6"/>
      <dgm:spPr/>
    </dgm:pt>
    <dgm:pt modelId="{CAA31A81-4528-4EC9-9985-F91D0542FCEB}" type="pres">
      <dgm:prSet presAssocID="{B6C76803-8B9A-49C7-8530-4B8D275D22A6}" presName="node" presStyleLbl="node1" presStyleIdx="2" presStyleCnt="6">
        <dgm:presLayoutVars>
          <dgm:bulletEnabled val="1"/>
        </dgm:presLayoutVars>
      </dgm:prSet>
      <dgm:spPr/>
    </dgm:pt>
    <dgm:pt modelId="{901ECFB6-F855-407A-AE6F-01BFB1F86B51}" type="pres">
      <dgm:prSet presAssocID="{D898CF8A-A9E4-42D7-A8A7-127EFC13A286}" presName="sibTrans" presStyleLbl="sibTrans2D1" presStyleIdx="2" presStyleCnt="6"/>
      <dgm:spPr/>
    </dgm:pt>
    <dgm:pt modelId="{51E1D4FC-DD8F-4105-941D-FC70F576008A}" type="pres">
      <dgm:prSet presAssocID="{D898CF8A-A9E4-42D7-A8A7-127EFC13A286}" presName="connectorText" presStyleLbl="sibTrans2D1" presStyleIdx="2" presStyleCnt="6"/>
      <dgm:spPr/>
    </dgm:pt>
    <dgm:pt modelId="{63B19B0C-283F-4596-9EC7-55117523357F}" type="pres">
      <dgm:prSet presAssocID="{5856A264-5084-4D0F-8A55-A43BF7217193}" presName="node" presStyleLbl="node1" presStyleIdx="3" presStyleCnt="6">
        <dgm:presLayoutVars>
          <dgm:bulletEnabled val="1"/>
        </dgm:presLayoutVars>
      </dgm:prSet>
      <dgm:spPr/>
    </dgm:pt>
    <dgm:pt modelId="{1B33CFA4-C85E-4090-899E-A6B223CD213D}" type="pres">
      <dgm:prSet presAssocID="{294A6BA0-8275-4366-A6D9-B0B87EFBB9CD}" presName="sibTrans" presStyleLbl="sibTrans2D1" presStyleIdx="3" presStyleCnt="6"/>
      <dgm:spPr/>
    </dgm:pt>
    <dgm:pt modelId="{A23FEE45-9C9A-497D-A4A6-E28A120CF549}" type="pres">
      <dgm:prSet presAssocID="{294A6BA0-8275-4366-A6D9-B0B87EFBB9CD}" presName="connectorText" presStyleLbl="sibTrans2D1" presStyleIdx="3" presStyleCnt="6"/>
      <dgm:spPr/>
    </dgm:pt>
    <dgm:pt modelId="{43B6D8F0-CF91-4A5C-9E62-0902D8C8E0DC}" type="pres">
      <dgm:prSet presAssocID="{AA1F3BF0-7E69-4DCB-A61A-F02F666A3CEA}" presName="node" presStyleLbl="node1" presStyleIdx="4" presStyleCnt="6">
        <dgm:presLayoutVars>
          <dgm:bulletEnabled val="1"/>
        </dgm:presLayoutVars>
      </dgm:prSet>
      <dgm:spPr/>
    </dgm:pt>
    <dgm:pt modelId="{AB24FF22-5EAD-4CEE-8C33-47E137EB39F2}" type="pres">
      <dgm:prSet presAssocID="{1351AC2D-6328-46DE-BF67-964671AFDA68}" presName="sibTrans" presStyleLbl="sibTrans2D1" presStyleIdx="4" presStyleCnt="6"/>
      <dgm:spPr/>
    </dgm:pt>
    <dgm:pt modelId="{2C65C26A-A6ED-4A05-A453-7BFD7406C3FA}" type="pres">
      <dgm:prSet presAssocID="{1351AC2D-6328-46DE-BF67-964671AFDA68}" presName="connectorText" presStyleLbl="sibTrans2D1" presStyleIdx="4" presStyleCnt="6"/>
      <dgm:spPr/>
    </dgm:pt>
    <dgm:pt modelId="{8C063156-9BE5-4804-AB23-DAAEC5A5FAD3}" type="pres">
      <dgm:prSet presAssocID="{FCF97474-71EB-4755-9E1F-EB865C765AEF}" presName="node" presStyleLbl="node1" presStyleIdx="5" presStyleCnt="6">
        <dgm:presLayoutVars>
          <dgm:bulletEnabled val="1"/>
        </dgm:presLayoutVars>
      </dgm:prSet>
      <dgm:spPr/>
    </dgm:pt>
    <dgm:pt modelId="{C0A56D46-4634-4256-A640-2B5281DD241D}" type="pres">
      <dgm:prSet presAssocID="{3E598095-0338-46A6-A4FF-3782CFA9C98C}" presName="sibTrans" presStyleLbl="sibTrans2D1" presStyleIdx="5" presStyleCnt="6"/>
      <dgm:spPr/>
    </dgm:pt>
    <dgm:pt modelId="{9052ACA2-F340-4FB7-993C-5476188811CA}" type="pres">
      <dgm:prSet presAssocID="{3E598095-0338-46A6-A4FF-3782CFA9C98C}" presName="connectorText" presStyleLbl="sibTrans2D1" presStyleIdx="5" presStyleCnt="6"/>
      <dgm:spPr/>
    </dgm:pt>
  </dgm:ptLst>
  <dgm:cxnLst>
    <dgm:cxn modelId="{00962814-1F58-4A2E-BC58-BE643B88DC5D}" type="presOf" srcId="{294A6BA0-8275-4366-A6D9-B0B87EFBB9CD}" destId="{1B33CFA4-C85E-4090-899E-A6B223CD213D}" srcOrd="0" destOrd="0" presId="urn:microsoft.com/office/officeart/2005/8/layout/cycle2"/>
    <dgm:cxn modelId="{39849D25-DADC-4B71-B8EF-947304127523}" type="presOf" srcId="{C08EA440-3194-497A-8BC4-5451A89314B2}" destId="{9C6DAF78-146F-4641-B52B-D960D58BA98F}" srcOrd="0" destOrd="0" presId="urn:microsoft.com/office/officeart/2005/8/layout/cycle2"/>
    <dgm:cxn modelId="{65C8583B-BE69-449C-83A5-EAF41486314F}" type="presOf" srcId="{AA1F3BF0-7E69-4DCB-A61A-F02F666A3CEA}" destId="{43B6D8F0-CF91-4A5C-9E62-0902D8C8E0DC}" srcOrd="0" destOrd="0" presId="urn:microsoft.com/office/officeart/2005/8/layout/cycle2"/>
    <dgm:cxn modelId="{B8E8373D-A9F8-4BCC-B7D2-53CED0D15FB5}" srcId="{0859D724-A449-4077-A221-292FFBEA02B8}" destId="{C08EA440-3194-497A-8BC4-5451A89314B2}" srcOrd="0" destOrd="0" parTransId="{EB709B2E-89B3-4D12-ACE2-A38F29593FA5}" sibTransId="{531E4894-248D-43DE-8743-FB3D0BAE80B3}"/>
    <dgm:cxn modelId="{D2038743-4F4E-43F5-8A21-121B224DE194}" srcId="{0859D724-A449-4077-A221-292FFBEA02B8}" destId="{21ACE4D6-95A8-4575-B27B-173E74FF515D}" srcOrd="1" destOrd="0" parTransId="{AFF69002-AA52-4B90-A7D4-6FC559A642CA}" sibTransId="{9B09E412-1CA8-487B-A988-CDD8FDE7FE0E}"/>
    <dgm:cxn modelId="{C1CD2C4E-D983-47F0-9AED-9DFBE87645BA}" type="presOf" srcId="{531E4894-248D-43DE-8743-FB3D0BAE80B3}" destId="{37E75B5B-136E-4DCC-8F56-7E23EED96A0C}" srcOrd="0" destOrd="0" presId="urn:microsoft.com/office/officeart/2005/8/layout/cycle2"/>
    <dgm:cxn modelId="{F23DDC4E-C950-4A59-9847-AE115C6FA659}" type="presOf" srcId="{21ACE4D6-95A8-4575-B27B-173E74FF515D}" destId="{BB779606-5CB7-4C0C-B9E8-4AEF44E6BFA9}" srcOrd="0" destOrd="0" presId="urn:microsoft.com/office/officeart/2005/8/layout/cycle2"/>
    <dgm:cxn modelId="{58088F70-2204-459F-A9AE-E5D01E445DBE}" type="presOf" srcId="{B6C76803-8B9A-49C7-8530-4B8D275D22A6}" destId="{CAA31A81-4528-4EC9-9985-F91D0542FCEB}" srcOrd="0" destOrd="0" presId="urn:microsoft.com/office/officeart/2005/8/layout/cycle2"/>
    <dgm:cxn modelId="{4B684E86-B327-4E8D-B999-41CF798C4861}" type="presOf" srcId="{3E598095-0338-46A6-A4FF-3782CFA9C98C}" destId="{C0A56D46-4634-4256-A640-2B5281DD241D}" srcOrd="0" destOrd="0" presId="urn:microsoft.com/office/officeart/2005/8/layout/cycle2"/>
    <dgm:cxn modelId="{7FE7BA8F-FB33-43C8-B069-84271FE11132}" type="presOf" srcId="{9B09E412-1CA8-487B-A988-CDD8FDE7FE0E}" destId="{8D9C2033-DCC0-49A0-A202-86AE9712B9D3}" srcOrd="0" destOrd="0" presId="urn:microsoft.com/office/officeart/2005/8/layout/cycle2"/>
    <dgm:cxn modelId="{226F8F9A-64DB-431B-8C29-ABFF06307B35}" type="presOf" srcId="{3E598095-0338-46A6-A4FF-3782CFA9C98C}" destId="{9052ACA2-F340-4FB7-993C-5476188811CA}" srcOrd="1" destOrd="0" presId="urn:microsoft.com/office/officeart/2005/8/layout/cycle2"/>
    <dgm:cxn modelId="{9BCDF6A1-2861-42FD-A615-884AAECE85A6}" srcId="{0859D724-A449-4077-A221-292FFBEA02B8}" destId="{5856A264-5084-4D0F-8A55-A43BF7217193}" srcOrd="3" destOrd="0" parTransId="{D0F408E3-A6D5-4F04-BBFF-F65090CD4C97}" sibTransId="{294A6BA0-8275-4366-A6D9-B0B87EFBB9CD}"/>
    <dgm:cxn modelId="{CEF491A5-5A33-42FC-9CBC-EF024FF834EA}" type="presOf" srcId="{1351AC2D-6328-46DE-BF67-964671AFDA68}" destId="{2C65C26A-A6ED-4A05-A453-7BFD7406C3FA}" srcOrd="1" destOrd="0" presId="urn:microsoft.com/office/officeart/2005/8/layout/cycle2"/>
    <dgm:cxn modelId="{0F2AD3A6-3DC5-4B46-A362-1B95F2AF66E4}" type="presOf" srcId="{531E4894-248D-43DE-8743-FB3D0BAE80B3}" destId="{DAD59A00-AC61-4AE3-A878-3067A63D499C}" srcOrd="1" destOrd="0" presId="urn:microsoft.com/office/officeart/2005/8/layout/cycle2"/>
    <dgm:cxn modelId="{73D12CB1-0ACB-4BC8-961D-ABF0CF8C1903}" type="presOf" srcId="{FCF97474-71EB-4755-9E1F-EB865C765AEF}" destId="{8C063156-9BE5-4804-AB23-DAAEC5A5FAD3}" srcOrd="0" destOrd="0" presId="urn:microsoft.com/office/officeart/2005/8/layout/cycle2"/>
    <dgm:cxn modelId="{BD1F8AB1-D889-4D2F-B13F-046ACABC6825}" type="presOf" srcId="{294A6BA0-8275-4366-A6D9-B0B87EFBB9CD}" destId="{A23FEE45-9C9A-497D-A4A6-E28A120CF549}" srcOrd="1" destOrd="0" presId="urn:microsoft.com/office/officeart/2005/8/layout/cycle2"/>
    <dgm:cxn modelId="{7E2787B3-107E-4F40-AA80-743767A19025}" type="presOf" srcId="{D898CF8A-A9E4-42D7-A8A7-127EFC13A286}" destId="{901ECFB6-F855-407A-AE6F-01BFB1F86B51}" srcOrd="0" destOrd="0" presId="urn:microsoft.com/office/officeart/2005/8/layout/cycle2"/>
    <dgm:cxn modelId="{99A5D8C2-C0EE-4DDA-BF9E-0656D60B3625}" type="presOf" srcId="{D898CF8A-A9E4-42D7-A8A7-127EFC13A286}" destId="{51E1D4FC-DD8F-4105-941D-FC70F576008A}" srcOrd="1" destOrd="0" presId="urn:microsoft.com/office/officeart/2005/8/layout/cycle2"/>
    <dgm:cxn modelId="{DB021CC7-04BA-4909-B48F-882A2AF4C7B6}" type="presOf" srcId="{9B09E412-1CA8-487B-A988-CDD8FDE7FE0E}" destId="{7D798AD0-109B-4F72-973A-5307F4ED9F9B}" srcOrd="1" destOrd="0" presId="urn:microsoft.com/office/officeart/2005/8/layout/cycle2"/>
    <dgm:cxn modelId="{BF3F8DD3-4E99-439E-A9BC-B241110C54C4}" srcId="{0859D724-A449-4077-A221-292FFBEA02B8}" destId="{B6C76803-8B9A-49C7-8530-4B8D275D22A6}" srcOrd="2" destOrd="0" parTransId="{DF35B3D7-C364-4D79-AA19-2231426A204D}" sibTransId="{D898CF8A-A9E4-42D7-A8A7-127EFC13A286}"/>
    <dgm:cxn modelId="{6C3077D8-5DC5-4146-8931-951C05BA1260}" srcId="{0859D724-A449-4077-A221-292FFBEA02B8}" destId="{FCF97474-71EB-4755-9E1F-EB865C765AEF}" srcOrd="5" destOrd="0" parTransId="{B787CF67-E1FE-4B11-9507-B680B4A4524D}" sibTransId="{3E598095-0338-46A6-A4FF-3782CFA9C98C}"/>
    <dgm:cxn modelId="{12B1C4DD-2EBF-46CD-811C-6312D756238A}" srcId="{0859D724-A449-4077-A221-292FFBEA02B8}" destId="{AA1F3BF0-7E69-4DCB-A61A-F02F666A3CEA}" srcOrd="4" destOrd="0" parTransId="{E40F5918-A0D5-4B66-8DB0-C0A323D0125F}" sibTransId="{1351AC2D-6328-46DE-BF67-964671AFDA68}"/>
    <dgm:cxn modelId="{162D40F1-4FFF-4F18-8BC6-3B7BA0589F78}" type="presOf" srcId="{5856A264-5084-4D0F-8A55-A43BF7217193}" destId="{63B19B0C-283F-4596-9EC7-55117523357F}" srcOrd="0" destOrd="0" presId="urn:microsoft.com/office/officeart/2005/8/layout/cycle2"/>
    <dgm:cxn modelId="{7F1839F3-EF5E-4E0A-9FAD-29265F802E97}" type="presOf" srcId="{0859D724-A449-4077-A221-292FFBEA02B8}" destId="{C9239D89-E11E-4530-AA1E-E6A5BA628958}" srcOrd="0" destOrd="0" presId="urn:microsoft.com/office/officeart/2005/8/layout/cycle2"/>
    <dgm:cxn modelId="{E747FDF3-2587-4205-B944-11CAB3559927}" type="presOf" srcId="{1351AC2D-6328-46DE-BF67-964671AFDA68}" destId="{AB24FF22-5EAD-4CEE-8C33-47E137EB39F2}" srcOrd="0" destOrd="0" presId="urn:microsoft.com/office/officeart/2005/8/layout/cycle2"/>
    <dgm:cxn modelId="{CC678530-B033-4C03-915D-35B18378D1DA}" type="presParOf" srcId="{C9239D89-E11E-4530-AA1E-E6A5BA628958}" destId="{9C6DAF78-146F-4641-B52B-D960D58BA98F}" srcOrd="0" destOrd="0" presId="urn:microsoft.com/office/officeart/2005/8/layout/cycle2"/>
    <dgm:cxn modelId="{9B30CA1E-E701-49FB-9890-1AF848EEC7FA}" type="presParOf" srcId="{C9239D89-E11E-4530-AA1E-E6A5BA628958}" destId="{37E75B5B-136E-4DCC-8F56-7E23EED96A0C}" srcOrd="1" destOrd="0" presId="urn:microsoft.com/office/officeart/2005/8/layout/cycle2"/>
    <dgm:cxn modelId="{A7137E94-AFED-4D94-97AC-0F024119A07C}" type="presParOf" srcId="{37E75B5B-136E-4DCC-8F56-7E23EED96A0C}" destId="{DAD59A00-AC61-4AE3-A878-3067A63D499C}" srcOrd="0" destOrd="0" presId="urn:microsoft.com/office/officeart/2005/8/layout/cycle2"/>
    <dgm:cxn modelId="{83EA93C2-86A3-49E6-BAE3-28E1E63D72C8}" type="presParOf" srcId="{C9239D89-E11E-4530-AA1E-E6A5BA628958}" destId="{BB779606-5CB7-4C0C-B9E8-4AEF44E6BFA9}" srcOrd="2" destOrd="0" presId="urn:microsoft.com/office/officeart/2005/8/layout/cycle2"/>
    <dgm:cxn modelId="{A481473B-F46C-49FE-848D-DDD179C96D6A}" type="presParOf" srcId="{C9239D89-E11E-4530-AA1E-E6A5BA628958}" destId="{8D9C2033-DCC0-49A0-A202-86AE9712B9D3}" srcOrd="3" destOrd="0" presId="urn:microsoft.com/office/officeart/2005/8/layout/cycle2"/>
    <dgm:cxn modelId="{48288BAA-2F39-4A17-A609-B1F1120FFEFD}" type="presParOf" srcId="{8D9C2033-DCC0-49A0-A202-86AE9712B9D3}" destId="{7D798AD0-109B-4F72-973A-5307F4ED9F9B}" srcOrd="0" destOrd="0" presId="urn:microsoft.com/office/officeart/2005/8/layout/cycle2"/>
    <dgm:cxn modelId="{9EB30FEA-CFFE-4AF9-BFE6-E3389595AB8C}" type="presParOf" srcId="{C9239D89-E11E-4530-AA1E-E6A5BA628958}" destId="{CAA31A81-4528-4EC9-9985-F91D0542FCEB}" srcOrd="4" destOrd="0" presId="urn:microsoft.com/office/officeart/2005/8/layout/cycle2"/>
    <dgm:cxn modelId="{5411BDFE-D552-48DF-ADA2-15332287C304}" type="presParOf" srcId="{C9239D89-E11E-4530-AA1E-E6A5BA628958}" destId="{901ECFB6-F855-407A-AE6F-01BFB1F86B51}" srcOrd="5" destOrd="0" presId="urn:microsoft.com/office/officeart/2005/8/layout/cycle2"/>
    <dgm:cxn modelId="{E9F96E45-DD8D-4DDD-8D93-2F06AECBEC6A}" type="presParOf" srcId="{901ECFB6-F855-407A-AE6F-01BFB1F86B51}" destId="{51E1D4FC-DD8F-4105-941D-FC70F576008A}" srcOrd="0" destOrd="0" presId="urn:microsoft.com/office/officeart/2005/8/layout/cycle2"/>
    <dgm:cxn modelId="{AE0D3A49-F3A9-48CF-8190-AC88253590B4}" type="presParOf" srcId="{C9239D89-E11E-4530-AA1E-E6A5BA628958}" destId="{63B19B0C-283F-4596-9EC7-55117523357F}" srcOrd="6" destOrd="0" presId="urn:microsoft.com/office/officeart/2005/8/layout/cycle2"/>
    <dgm:cxn modelId="{280F8ABF-C49E-4E5E-B244-C062437CA41F}" type="presParOf" srcId="{C9239D89-E11E-4530-AA1E-E6A5BA628958}" destId="{1B33CFA4-C85E-4090-899E-A6B223CD213D}" srcOrd="7" destOrd="0" presId="urn:microsoft.com/office/officeart/2005/8/layout/cycle2"/>
    <dgm:cxn modelId="{4D5D0080-A072-4060-B479-AEFC0A1707DA}" type="presParOf" srcId="{1B33CFA4-C85E-4090-899E-A6B223CD213D}" destId="{A23FEE45-9C9A-497D-A4A6-E28A120CF549}" srcOrd="0" destOrd="0" presId="urn:microsoft.com/office/officeart/2005/8/layout/cycle2"/>
    <dgm:cxn modelId="{F7FA5455-8891-4F24-A022-C2E4FCDD80CB}" type="presParOf" srcId="{C9239D89-E11E-4530-AA1E-E6A5BA628958}" destId="{43B6D8F0-CF91-4A5C-9E62-0902D8C8E0DC}" srcOrd="8" destOrd="0" presId="urn:microsoft.com/office/officeart/2005/8/layout/cycle2"/>
    <dgm:cxn modelId="{EF6690EF-C855-437E-A150-6A4A72437F62}" type="presParOf" srcId="{C9239D89-E11E-4530-AA1E-E6A5BA628958}" destId="{AB24FF22-5EAD-4CEE-8C33-47E137EB39F2}" srcOrd="9" destOrd="0" presId="urn:microsoft.com/office/officeart/2005/8/layout/cycle2"/>
    <dgm:cxn modelId="{47E3D1AE-ED92-48D2-9546-BB28AD1EC8E5}" type="presParOf" srcId="{AB24FF22-5EAD-4CEE-8C33-47E137EB39F2}" destId="{2C65C26A-A6ED-4A05-A453-7BFD7406C3FA}" srcOrd="0" destOrd="0" presId="urn:microsoft.com/office/officeart/2005/8/layout/cycle2"/>
    <dgm:cxn modelId="{2BE36555-AE7A-4A31-B874-8E62696B8CD3}" type="presParOf" srcId="{C9239D89-E11E-4530-AA1E-E6A5BA628958}" destId="{8C063156-9BE5-4804-AB23-DAAEC5A5FAD3}" srcOrd="10" destOrd="0" presId="urn:microsoft.com/office/officeart/2005/8/layout/cycle2"/>
    <dgm:cxn modelId="{3E6F375F-A565-4975-A940-447FEDC0A843}" type="presParOf" srcId="{C9239D89-E11E-4530-AA1E-E6A5BA628958}" destId="{C0A56D46-4634-4256-A640-2B5281DD241D}" srcOrd="11" destOrd="0" presId="urn:microsoft.com/office/officeart/2005/8/layout/cycle2"/>
    <dgm:cxn modelId="{FC5113B3-8F6E-498E-B0A7-C7B7F43DDAA3}" type="presParOf" srcId="{C0A56D46-4634-4256-A640-2B5281DD241D}" destId="{9052ACA2-F340-4FB7-993C-5476188811C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DAF78-146F-4641-B52B-D960D58BA98F}">
      <dsp:nvSpPr>
        <dsp:cNvPr id="0" name=""/>
        <dsp:cNvSpPr/>
      </dsp:nvSpPr>
      <dsp:spPr>
        <a:xfrm>
          <a:off x="3861220" y="995"/>
          <a:ext cx="1165201" cy="1165201"/>
        </a:xfrm>
        <a:prstGeom prst="ellipse">
          <a:avLst/>
        </a:prstGeom>
        <a:solidFill>
          <a:schemeClr val="accent1">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100000"/>
            </a:lnSpc>
            <a:spcBef>
              <a:spcPct val="0"/>
            </a:spcBef>
            <a:spcAft>
              <a:spcPct val="35000"/>
            </a:spcAft>
            <a:buNone/>
          </a:pPr>
          <a:r>
            <a:rPr lang="en-GB" sz="1100" kern="1200" dirty="0">
              <a:latin typeface="+mn-lt"/>
              <a:cs typeface="Helvetica" panose="020B0604020202020204" pitchFamily="34" charset="0"/>
            </a:rPr>
            <a:t>Tear film instability </a:t>
          </a:r>
        </a:p>
      </dsp:txBody>
      <dsp:txXfrm>
        <a:off x="4031860" y="171635"/>
        <a:ext cx="823921" cy="823921"/>
      </dsp:txXfrm>
    </dsp:sp>
    <dsp:sp modelId="{37E75B5B-136E-4DCC-8F56-7E23EED96A0C}">
      <dsp:nvSpPr>
        <dsp:cNvPr id="0" name=""/>
        <dsp:cNvSpPr/>
      </dsp:nvSpPr>
      <dsp:spPr>
        <a:xfrm rot="1800000">
          <a:off x="5038950" y="819966"/>
          <a:ext cx="309689" cy="393255"/>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latin typeface="+mn-lt"/>
          </a:endParaRPr>
        </a:p>
      </dsp:txBody>
      <dsp:txXfrm>
        <a:off x="5045174" y="875390"/>
        <a:ext cx="216782" cy="235953"/>
      </dsp:txXfrm>
    </dsp:sp>
    <dsp:sp modelId="{BB779606-5CB7-4C0C-B9E8-4AEF44E6BFA9}">
      <dsp:nvSpPr>
        <dsp:cNvPr id="0" name=""/>
        <dsp:cNvSpPr/>
      </dsp:nvSpPr>
      <dsp:spPr>
        <a:xfrm>
          <a:off x="5376349" y="875755"/>
          <a:ext cx="1165201" cy="1165201"/>
        </a:xfrm>
        <a:prstGeom prst="ellipse">
          <a:avLst/>
        </a:prstGeom>
        <a:solidFill>
          <a:schemeClr val="accent1">
            <a:shade val="80000"/>
            <a:hueOff val="33866"/>
            <a:satOff val="-1976"/>
            <a:lumOff val="535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100000"/>
            </a:lnSpc>
            <a:spcBef>
              <a:spcPct val="0"/>
            </a:spcBef>
            <a:spcAft>
              <a:spcPct val="35000"/>
            </a:spcAft>
            <a:buNone/>
          </a:pPr>
          <a:r>
            <a:rPr lang="en-GB" sz="1100" kern="1200" dirty="0">
              <a:latin typeface="+mn-lt"/>
              <a:cs typeface="Helvetica" panose="020B0604020202020204" pitchFamily="34" charset="0"/>
            </a:rPr>
            <a:t>Excess evaporation from ocular surface</a:t>
          </a:r>
        </a:p>
      </dsp:txBody>
      <dsp:txXfrm>
        <a:off x="5546989" y="1046395"/>
        <a:ext cx="823921" cy="823921"/>
      </dsp:txXfrm>
    </dsp:sp>
    <dsp:sp modelId="{8D9C2033-DCC0-49A0-A202-86AE9712B9D3}">
      <dsp:nvSpPr>
        <dsp:cNvPr id="0" name=""/>
        <dsp:cNvSpPr/>
      </dsp:nvSpPr>
      <dsp:spPr>
        <a:xfrm rot="5400000">
          <a:off x="5804105" y="2127724"/>
          <a:ext cx="309689" cy="393255"/>
        </a:xfrm>
        <a:prstGeom prst="rightArrow">
          <a:avLst>
            <a:gd name="adj1" fmla="val 60000"/>
            <a:gd name="adj2" fmla="val 50000"/>
          </a:avLst>
        </a:prstGeom>
        <a:solidFill>
          <a:schemeClr val="accent1">
            <a:shade val="90000"/>
            <a:hueOff val="33848"/>
            <a:satOff val="-1932"/>
            <a:lumOff val="48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latin typeface="+mn-lt"/>
          </a:endParaRPr>
        </a:p>
      </dsp:txBody>
      <dsp:txXfrm>
        <a:off x="5850559" y="2159922"/>
        <a:ext cx="216782" cy="235953"/>
      </dsp:txXfrm>
    </dsp:sp>
    <dsp:sp modelId="{CAA31A81-4528-4EC9-9985-F91D0542FCEB}">
      <dsp:nvSpPr>
        <dsp:cNvPr id="0" name=""/>
        <dsp:cNvSpPr/>
      </dsp:nvSpPr>
      <dsp:spPr>
        <a:xfrm>
          <a:off x="5376349" y="2625276"/>
          <a:ext cx="1165201" cy="1165201"/>
        </a:xfrm>
        <a:prstGeom prst="ellipse">
          <a:avLst/>
        </a:prstGeom>
        <a:solidFill>
          <a:schemeClr val="accent1">
            <a:shade val="80000"/>
            <a:hueOff val="67732"/>
            <a:satOff val="-3952"/>
            <a:lumOff val="1070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100000"/>
            </a:lnSpc>
            <a:spcBef>
              <a:spcPct val="0"/>
            </a:spcBef>
            <a:spcAft>
              <a:spcPct val="35000"/>
            </a:spcAft>
            <a:buNone/>
          </a:pPr>
          <a:r>
            <a:rPr lang="en-GB" sz="1100" kern="1200" dirty="0">
              <a:latin typeface="+mn-lt"/>
              <a:cs typeface="Helvetica" panose="020B0604020202020204" pitchFamily="34" charset="0"/>
            </a:rPr>
            <a:t>Increased osmolarity of tear film</a:t>
          </a:r>
        </a:p>
      </dsp:txBody>
      <dsp:txXfrm>
        <a:off x="5546989" y="2795916"/>
        <a:ext cx="823921" cy="823921"/>
      </dsp:txXfrm>
    </dsp:sp>
    <dsp:sp modelId="{901ECFB6-F855-407A-AE6F-01BFB1F86B51}">
      <dsp:nvSpPr>
        <dsp:cNvPr id="0" name=""/>
        <dsp:cNvSpPr/>
      </dsp:nvSpPr>
      <dsp:spPr>
        <a:xfrm rot="9000000">
          <a:off x="5054131" y="3444246"/>
          <a:ext cx="309689" cy="393255"/>
        </a:xfrm>
        <a:prstGeom prst="rightArrow">
          <a:avLst>
            <a:gd name="adj1" fmla="val 60000"/>
            <a:gd name="adj2" fmla="val 50000"/>
          </a:avLst>
        </a:prstGeom>
        <a:solidFill>
          <a:schemeClr val="accent1">
            <a:shade val="90000"/>
            <a:hueOff val="67695"/>
            <a:satOff val="-3864"/>
            <a:lumOff val="9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latin typeface="+mn-lt"/>
          </a:endParaRPr>
        </a:p>
      </dsp:txBody>
      <dsp:txXfrm rot="10800000">
        <a:off x="5140814" y="3499670"/>
        <a:ext cx="216782" cy="235953"/>
      </dsp:txXfrm>
    </dsp:sp>
    <dsp:sp modelId="{63B19B0C-283F-4596-9EC7-55117523357F}">
      <dsp:nvSpPr>
        <dsp:cNvPr id="0" name=""/>
        <dsp:cNvSpPr/>
      </dsp:nvSpPr>
      <dsp:spPr>
        <a:xfrm>
          <a:off x="3861220" y="3500036"/>
          <a:ext cx="1165201" cy="1165201"/>
        </a:xfrm>
        <a:prstGeom prst="ellipse">
          <a:avLst/>
        </a:prstGeom>
        <a:solidFill>
          <a:schemeClr val="accent1">
            <a:shade val="80000"/>
            <a:hueOff val="101598"/>
            <a:satOff val="-5929"/>
            <a:lumOff val="1605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100000"/>
            </a:lnSpc>
            <a:spcBef>
              <a:spcPct val="0"/>
            </a:spcBef>
            <a:spcAft>
              <a:spcPct val="35000"/>
            </a:spcAft>
            <a:buNone/>
          </a:pPr>
          <a:r>
            <a:rPr lang="en-GB" sz="1100" kern="1200" dirty="0">
              <a:latin typeface="+mn-lt"/>
              <a:cs typeface="Helvetica" panose="020B0604020202020204" pitchFamily="34" charset="0"/>
            </a:rPr>
            <a:t>Damage to surface cells</a:t>
          </a:r>
        </a:p>
      </dsp:txBody>
      <dsp:txXfrm>
        <a:off x="4031860" y="3670676"/>
        <a:ext cx="823921" cy="823921"/>
      </dsp:txXfrm>
    </dsp:sp>
    <dsp:sp modelId="{1B33CFA4-C85E-4090-899E-A6B223CD213D}">
      <dsp:nvSpPr>
        <dsp:cNvPr id="0" name=""/>
        <dsp:cNvSpPr/>
      </dsp:nvSpPr>
      <dsp:spPr>
        <a:xfrm rot="12600000">
          <a:off x="3539002" y="3453011"/>
          <a:ext cx="309689" cy="393255"/>
        </a:xfrm>
        <a:prstGeom prst="rightArrow">
          <a:avLst>
            <a:gd name="adj1" fmla="val 60000"/>
            <a:gd name="adj2" fmla="val 50000"/>
          </a:avLst>
        </a:prstGeom>
        <a:solidFill>
          <a:schemeClr val="accent1">
            <a:shade val="90000"/>
            <a:hueOff val="101543"/>
            <a:satOff val="-5796"/>
            <a:lumOff val="145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latin typeface="+mn-lt"/>
          </a:endParaRPr>
        </a:p>
      </dsp:txBody>
      <dsp:txXfrm rot="10800000">
        <a:off x="3625685" y="3554889"/>
        <a:ext cx="216782" cy="235953"/>
      </dsp:txXfrm>
    </dsp:sp>
    <dsp:sp modelId="{43B6D8F0-CF91-4A5C-9E62-0902D8C8E0DC}">
      <dsp:nvSpPr>
        <dsp:cNvPr id="0" name=""/>
        <dsp:cNvSpPr/>
      </dsp:nvSpPr>
      <dsp:spPr>
        <a:xfrm>
          <a:off x="2346091" y="2625276"/>
          <a:ext cx="1165201" cy="1165201"/>
        </a:xfrm>
        <a:prstGeom prst="ellipse">
          <a:avLst/>
        </a:prstGeom>
        <a:solidFill>
          <a:schemeClr val="accent1">
            <a:shade val="80000"/>
            <a:hueOff val="135464"/>
            <a:satOff val="-7905"/>
            <a:lumOff val="2141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100000"/>
            </a:lnSpc>
            <a:spcBef>
              <a:spcPct val="0"/>
            </a:spcBef>
            <a:spcAft>
              <a:spcPct val="35000"/>
            </a:spcAft>
            <a:buNone/>
          </a:pPr>
          <a:r>
            <a:rPr lang="en-GB" sz="1100" kern="1200" dirty="0">
              <a:latin typeface="+mn-lt"/>
              <a:cs typeface="Helvetica" panose="020B0604020202020204" pitchFamily="34" charset="0"/>
            </a:rPr>
            <a:t>Inflammation of ocular surface</a:t>
          </a:r>
        </a:p>
      </dsp:txBody>
      <dsp:txXfrm>
        <a:off x="2516731" y="2795916"/>
        <a:ext cx="823921" cy="823921"/>
      </dsp:txXfrm>
    </dsp:sp>
    <dsp:sp modelId="{AB24FF22-5EAD-4CEE-8C33-47E137EB39F2}">
      <dsp:nvSpPr>
        <dsp:cNvPr id="0" name=""/>
        <dsp:cNvSpPr/>
      </dsp:nvSpPr>
      <dsp:spPr>
        <a:xfrm rot="16200000">
          <a:off x="2773847" y="2145253"/>
          <a:ext cx="309689" cy="393255"/>
        </a:xfrm>
        <a:prstGeom prst="rightArrow">
          <a:avLst>
            <a:gd name="adj1" fmla="val 60000"/>
            <a:gd name="adj2" fmla="val 50000"/>
          </a:avLst>
        </a:prstGeom>
        <a:solidFill>
          <a:schemeClr val="accent1">
            <a:shade val="90000"/>
            <a:hueOff val="135390"/>
            <a:satOff val="-7728"/>
            <a:lumOff val="1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latin typeface="+mn-lt"/>
          </a:endParaRPr>
        </a:p>
      </dsp:txBody>
      <dsp:txXfrm>
        <a:off x="2820301" y="2270358"/>
        <a:ext cx="216782" cy="235953"/>
      </dsp:txXfrm>
    </dsp:sp>
    <dsp:sp modelId="{8C063156-9BE5-4804-AB23-DAAEC5A5FAD3}">
      <dsp:nvSpPr>
        <dsp:cNvPr id="0" name=""/>
        <dsp:cNvSpPr/>
      </dsp:nvSpPr>
      <dsp:spPr>
        <a:xfrm>
          <a:off x="2346091" y="875755"/>
          <a:ext cx="1165201" cy="1165201"/>
        </a:xfrm>
        <a:prstGeom prst="ellipse">
          <a:avLst/>
        </a:prstGeom>
        <a:solidFill>
          <a:schemeClr val="accent1">
            <a:shade val="80000"/>
            <a:hueOff val="169330"/>
            <a:satOff val="-9881"/>
            <a:lumOff val="2676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100000"/>
            </a:lnSpc>
            <a:spcBef>
              <a:spcPct val="0"/>
            </a:spcBef>
            <a:spcAft>
              <a:spcPct val="35000"/>
            </a:spcAft>
            <a:buNone/>
          </a:pPr>
          <a:r>
            <a:rPr lang="en-GB" sz="1100" kern="1200" dirty="0">
              <a:latin typeface="+mn-lt"/>
              <a:cs typeface="Helvetica" panose="020B0604020202020204" pitchFamily="34" charset="0"/>
            </a:rPr>
            <a:t>Loss of microvilli, glycocalyx &amp; goblet cells</a:t>
          </a:r>
        </a:p>
      </dsp:txBody>
      <dsp:txXfrm>
        <a:off x="2516731" y="1046395"/>
        <a:ext cx="823921" cy="823921"/>
      </dsp:txXfrm>
    </dsp:sp>
    <dsp:sp modelId="{C0A56D46-4634-4256-A640-2B5281DD241D}">
      <dsp:nvSpPr>
        <dsp:cNvPr id="0" name=""/>
        <dsp:cNvSpPr/>
      </dsp:nvSpPr>
      <dsp:spPr>
        <a:xfrm rot="19800000">
          <a:off x="3523821" y="828730"/>
          <a:ext cx="309689" cy="393255"/>
        </a:xfrm>
        <a:prstGeom prst="rightArrow">
          <a:avLst>
            <a:gd name="adj1" fmla="val 60000"/>
            <a:gd name="adj2" fmla="val 50000"/>
          </a:avLst>
        </a:prstGeom>
        <a:solidFill>
          <a:schemeClr val="accent1">
            <a:shade val="90000"/>
            <a:hueOff val="169238"/>
            <a:satOff val="-9660"/>
            <a:lumOff val="242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latin typeface="+mn-lt"/>
          </a:endParaRPr>
        </a:p>
      </dsp:txBody>
      <dsp:txXfrm>
        <a:off x="3530045" y="930608"/>
        <a:ext cx="216782" cy="23595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E0109-F129-4E63-925E-30A072F73170}" type="datetimeFigureOut">
              <a:rPr lang="en-GB" smtClean="0"/>
              <a:t>03/09/2024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942C5-6DCE-4238-8CFA-DDB56B7A3CBC}" type="slidenum">
              <a:rPr lang="en-GB" smtClean="0"/>
              <a:t>‹#›</a:t>
            </a:fld>
            <a:endParaRPr lang="en-GB"/>
          </a:p>
        </p:txBody>
      </p:sp>
    </p:spTree>
    <p:extLst>
      <p:ext uri="{BB962C8B-B14F-4D97-AF65-F5344CB8AC3E}">
        <p14:creationId xmlns:p14="http://schemas.microsoft.com/office/powerpoint/2010/main" val="67976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viewofcontactlenses.com/article/understanding-the-tear-film#footnot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viewofcontactlenses.com/article/understanding-the-tear-film#footnot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viewofcontactlenses.com/article/understanding-the-tear-film#footnot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eviewofcontactlenses.com/article/understanding-the-tear-film#footnot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197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0" i="0" dirty="0">
              <a:solidFill>
                <a:srgbClr val="494949"/>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011C0390-408E-481E-80A9-A885883BD510}" type="slidenum">
              <a:rPr lang="en-GB" smtClean="0"/>
              <a:t>11</a:t>
            </a:fld>
            <a:endParaRPr lang="en-GB"/>
          </a:p>
        </p:txBody>
      </p:sp>
    </p:spTree>
    <p:extLst>
      <p:ext uri="{BB962C8B-B14F-4D97-AF65-F5344CB8AC3E}">
        <p14:creationId xmlns:p14="http://schemas.microsoft.com/office/powerpoint/2010/main" val="257824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1C0390-408E-481E-80A9-A885883BD510}" type="slidenum">
              <a:rPr lang="en-GB" smtClean="0"/>
              <a:t>13</a:t>
            </a:fld>
            <a:endParaRPr lang="en-GB"/>
          </a:p>
        </p:txBody>
      </p:sp>
    </p:spTree>
    <p:extLst>
      <p:ext uri="{BB962C8B-B14F-4D97-AF65-F5344CB8AC3E}">
        <p14:creationId xmlns:p14="http://schemas.microsoft.com/office/powerpoint/2010/main" val="2698723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sz="4000" spc="-39"/>
            </a:pPr>
            <a:r>
              <a:rPr kumimoji="0" lang="en-GB" sz="1200" b="0" i="0" u="none" strike="noStrike" kern="1200" cap="none" spc="-39" normalizeH="0" baseline="0" noProof="0" dirty="0">
                <a:ln>
                  <a:noFill/>
                </a:ln>
                <a:solidFill>
                  <a:srgbClr val="05457A"/>
                </a:solidFill>
                <a:effectLst/>
                <a:uLnTx/>
                <a:uFillTx/>
                <a:latin typeface="Nunito Sans" pitchFamily="2" charset="0"/>
                <a:ea typeface="+mn-ea"/>
                <a:cs typeface="Arial" panose="020B0604020202020204" pitchFamily="34" charset="0"/>
              </a:rPr>
              <a:t>Current thinking</a:t>
            </a:r>
          </a:p>
          <a:p>
            <a:pPr marL="0" marR="0" lvl="0" indent="0" algn="l" defTabSz="457200" rtl="0" eaLnBrk="1" fontAlgn="auto" latinLnBrk="0" hangingPunct="1">
              <a:lnSpc>
                <a:spcPct val="100000"/>
              </a:lnSpc>
              <a:spcBef>
                <a:spcPts val="1000"/>
              </a:spcBef>
              <a:spcAft>
                <a:spcPts val="0"/>
              </a:spcAft>
              <a:buClrTx/>
              <a:buSzPct val="75000"/>
              <a:buNone/>
              <a:tabLst/>
              <a:defRPr sz="4000" b="0" spc="0">
                <a:latin typeface="Helvetica Light"/>
                <a:ea typeface="Helvetica Light"/>
                <a:cs typeface="Helvetica Light"/>
                <a:sym typeface="Helvetica Light"/>
              </a:defRPr>
            </a:pPr>
            <a:r>
              <a:rPr kumimoji="0" lang="en-GB" sz="1200" b="0" i="0" u="none" strike="noStrike" kern="1200" cap="none" spc="0" normalizeH="0" baseline="0" noProof="0" dirty="0">
                <a:ln>
                  <a:noFill/>
                </a:ln>
                <a:solidFill>
                  <a:srgbClr val="05457A"/>
                </a:solidFill>
                <a:effectLst/>
                <a:uLnTx/>
                <a:uFillTx/>
                <a:latin typeface="Helvetica Light"/>
                <a:sym typeface="Helvetica Light"/>
              </a:rPr>
              <a:t>5 minutes of heat @40 degrees increases tear film lipid layer thickness by 80% in MGD patients</a:t>
            </a:r>
            <a:endParaRPr lang="en-GB" dirty="0">
              <a:latin typeface="Helvetica Light"/>
            </a:endParaRPr>
          </a:p>
          <a:p>
            <a:r>
              <a:rPr lang="en-GB" dirty="0"/>
              <a:t>Olson </a:t>
            </a:r>
            <a:r>
              <a:rPr lang="en-GB" dirty="0" err="1"/>
              <a:t>Korb</a:t>
            </a:r>
            <a:r>
              <a:rPr lang="en-GB" dirty="0"/>
              <a:t> Greiner. Increase in tear film lipid layer thickness following treatment with warm compresses in patients with meibomian gland dysfunction. Eye Contact lens. 2003;29:96-99</a:t>
            </a:r>
          </a:p>
          <a:p>
            <a:endParaRPr lang="en-GB" dirty="0"/>
          </a:p>
          <a:p>
            <a:r>
              <a:rPr lang="en-GB" dirty="0"/>
              <a:t>Recommended 10 minutes etc</a:t>
            </a:r>
          </a:p>
          <a:p>
            <a:r>
              <a:rPr lang="en-GB" dirty="0"/>
              <a:t>DEWS II</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C73C80-3D97-8540-BF01-5AB23687CA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098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DEWS II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C73C80-3D97-8540-BF01-5AB23687CA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408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DEWS II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C73C80-3D97-8540-BF01-5AB23687CA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236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GB"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11589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GB"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1723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Internal: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Open Sans" panose="020B0606030504020204" pitchFamily="34" charset="0"/>
              </a:rPr>
              <a:t>1. Nelson JD, Craig JP, EK </a:t>
            </a:r>
            <a:r>
              <a:rPr lang="en-GB" b="0" i="0" dirty="0" err="1">
                <a:solidFill>
                  <a:srgbClr val="333333"/>
                </a:solidFill>
                <a:effectLst/>
                <a:latin typeface="Open Sans" panose="020B0606030504020204" pitchFamily="34" charset="0"/>
              </a:rPr>
              <a:t>Akpek</a:t>
            </a:r>
            <a:r>
              <a:rPr lang="en-GB" b="0" i="0" dirty="0">
                <a:solidFill>
                  <a:srgbClr val="333333"/>
                </a:solidFill>
                <a:effectLst/>
                <a:latin typeface="Open Sans" panose="020B0606030504020204" pitchFamily="34" charset="0"/>
              </a:rPr>
              <a:t>, et al. TFOS DEWS II introduction. </a:t>
            </a:r>
            <a:r>
              <a:rPr lang="en-GB" b="0" i="0" dirty="0" err="1">
                <a:solidFill>
                  <a:srgbClr val="333333"/>
                </a:solidFill>
                <a:effectLst/>
                <a:latin typeface="Open Sans" panose="020B0606030504020204" pitchFamily="34" charset="0"/>
              </a:rPr>
              <a:t>Ocul</a:t>
            </a:r>
            <a:r>
              <a:rPr lang="en-GB" b="0" i="0" dirty="0">
                <a:solidFill>
                  <a:srgbClr val="333333"/>
                </a:solidFill>
                <a:effectLst/>
                <a:latin typeface="Open Sans" panose="020B0606030504020204" pitchFamily="34" charset="0"/>
              </a:rPr>
              <a:t> Surf. 2017;15(3):269-75.</a:t>
            </a:r>
            <a:endParaRPr lang="en-GB" dirty="0"/>
          </a:p>
          <a:p>
            <a:pPr marL="171450" indent="-171450">
              <a:buFont typeface="Arial" panose="020B0604020202020204" pitchFamily="34" charset="0"/>
              <a:buChar char="•"/>
            </a:pPr>
            <a:r>
              <a:rPr lang="en-GB" dirty="0"/>
              <a:t>DED implies major changes to the tear film structure and function, which are associated with this disease. Historically, the tear film has been viewed as a 3-layer “sandwich” composed of distinct lipid, aqueous and mucin layers. Evidence continues to support the more contemporary two-phase model of the tear film, with a lipid layer overlying a mucoaqueous phase</a:t>
            </a:r>
          </a:p>
        </p:txBody>
      </p:sp>
      <p:sp>
        <p:nvSpPr>
          <p:cNvPr id="4" name="Slide Number Placeholder 3"/>
          <p:cNvSpPr>
            <a:spLocks noGrp="1"/>
          </p:cNvSpPr>
          <p:nvPr>
            <p:ph type="sldNum" sz="quarter" idx="5"/>
          </p:nvPr>
        </p:nvSpPr>
        <p:spPr/>
        <p:txBody>
          <a:bodyPr/>
          <a:lstStyle/>
          <a:p>
            <a:fld id="{011C0390-408E-481E-80A9-A885883BD510}" type="slidenum">
              <a:rPr lang="en-GB" smtClean="0"/>
              <a:t>4</a:t>
            </a:fld>
            <a:endParaRPr lang="en-GB"/>
          </a:p>
        </p:txBody>
      </p:sp>
    </p:spTree>
    <p:extLst>
      <p:ext uri="{BB962C8B-B14F-4D97-AF65-F5344CB8AC3E}">
        <p14:creationId xmlns:p14="http://schemas.microsoft.com/office/powerpoint/2010/main" val="158979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i="0" dirty="0">
                <a:solidFill>
                  <a:srgbClr val="333333"/>
                </a:solidFill>
                <a:effectLst/>
                <a:latin typeface="Open Sans" panose="020B0606030504020204" pitchFamily="34" charset="0"/>
              </a:rPr>
              <a:t>Internal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effectLst/>
                <a:latin typeface="Helvetica" panose="020B0604020202020204" pitchFamily="34" charset="0"/>
                <a:cs typeface="Helvetica" panose="020B0604020202020204" pitchFamily="34" charset="0"/>
              </a:rPr>
              <a:t>Rojas, B.R., OD (2023) </a:t>
            </a:r>
            <a:r>
              <a:rPr lang="en-GB" b="0" i="1" dirty="0">
                <a:effectLst/>
                <a:latin typeface="Helvetica" panose="020B0604020202020204" pitchFamily="34" charset="0"/>
                <a:cs typeface="Helvetica" panose="020B0604020202020204" pitchFamily="34" charset="0"/>
              </a:rPr>
              <a:t>Understanding the tear film</a:t>
            </a:r>
            <a:r>
              <a:rPr lang="en-GB" b="0" i="0" dirty="0">
                <a:effectLst/>
                <a:latin typeface="Helvetica" panose="020B0604020202020204" pitchFamily="34" charset="0"/>
                <a:cs typeface="Helvetica" panose="020B0604020202020204" pitchFamily="34" charset="0"/>
              </a:rPr>
              <a:t>. https://www.reviewofcontactlenses.com/article/understanding-the-tear-film</a:t>
            </a:r>
            <a:endParaRPr lang="en-GB" b="0" i="0" dirty="0">
              <a:solidFill>
                <a:srgbClr val="333333"/>
              </a:solidFill>
              <a:effectLst/>
              <a:latin typeface="Open Sans" panose="020B0606030504020204" pitchFamily="34" charset="0"/>
            </a:endParaRPr>
          </a:p>
          <a:p>
            <a:pPr marL="171450" indent="-171450">
              <a:buFont typeface="Arial" panose="020B0604020202020204" pitchFamily="34" charset="0"/>
              <a:buChar char="•"/>
            </a:pPr>
            <a:r>
              <a:rPr lang="en-GB" b="0" i="0" dirty="0">
                <a:solidFill>
                  <a:srgbClr val="333333"/>
                </a:solidFill>
                <a:effectLst/>
                <a:latin typeface="Open Sans" panose="020B0606030504020204" pitchFamily="34" charset="0"/>
              </a:rPr>
              <a:t>There are several functions of the tear film, including maintaining a smooth surface for refraction of light, lubrication of the ocular surface, supplying the avascular cornea with nutrients, removing foreign materials from the cornea and conjunctiva, and protecting the eye from pathogens.</a:t>
            </a:r>
            <a:r>
              <a:rPr lang="en-GB" b="0" i="0" u="none" strike="noStrike" baseline="30000" dirty="0">
                <a:solidFill>
                  <a:srgbClr val="050F4D"/>
                </a:solidFill>
                <a:effectLst/>
                <a:latin typeface="Open Sans" panose="020B0606030504020204" pitchFamily="34" charset="0"/>
                <a:hlinkClick r:id="rId3"/>
              </a:rPr>
              <a:t>4</a:t>
            </a:r>
            <a:endParaRPr lang="en-GB" dirty="0"/>
          </a:p>
        </p:txBody>
      </p:sp>
    </p:spTree>
    <p:extLst>
      <p:ext uri="{BB962C8B-B14F-4D97-AF65-F5344CB8AC3E}">
        <p14:creationId xmlns:p14="http://schemas.microsoft.com/office/powerpoint/2010/main" val="107804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i="0" dirty="0">
                <a:solidFill>
                  <a:srgbClr val="333333"/>
                </a:solidFill>
                <a:effectLst/>
                <a:latin typeface="Open Sans" panose="020B0606030504020204" pitchFamily="34" charset="0"/>
              </a:rPr>
              <a:t>Internal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effectLst/>
                <a:latin typeface="Helvetica" panose="020B0604020202020204" pitchFamily="34" charset="0"/>
                <a:cs typeface="Helvetica" panose="020B0604020202020204" pitchFamily="34" charset="0"/>
              </a:rPr>
              <a:t>Rojas, B.R., OD (2023) </a:t>
            </a:r>
            <a:r>
              <a:rPr lang="en-GB" b="0" i="1" dirty="0">
                <a:effectLst/>
                <a:latin typeface="Helvetica" panose="020B0604020202020204" pitchFamily="34" charset="0"/>
                <a:cs typeface="Helvetica" panose="020B0604020202020204" pitchFamily="34" charset="0"/>
              </a:rPr>
              <a:t>Understanding the tear film</a:t>
            </a:r>
            <a:r>
              <a:rPr lang="en-GB" b="0" i="0" dirty="0">
                <a:effectLst/>
                <a:latin typeface="Helvetica" panose="020B0604020202020204" pitchFamily="34" charset="0"/>
                <a:cs typeface="Helvetica" panose="020B0604020202020204" pitchFamily="34" charset="0"/>
              </a:rPr>
              <a:t>. https://www.reviewofcontactlenses.com/article/understanding-the-tear-film</a:t>
            </a:r>
            <a:endParaRPr lang="en-GB" b="0" i="0" dirty="0">
              <a:solidFill>
                <a:srgbClr val="333333"/>
              </a:solidFill>
              <a:effectLst/>
              <a:latin typeface="Open Sans" panose="020B0606030504020204" pitchFamily="34" charset="0"/>
            </a:endParaRPr>
          </a:p>
          <a:p>
            <a:pPr marL="171450" indent="-171450">
              <a:buFont typeface="Arial" panose="020B0604020202020204" pitchFamily="34" charset="0"/>
              <a:buChar char="•"/>
            </a:pPr>
            <a:r>
              <a:rPr lang="en-GB" b="0" i="0" dirty="0">
                <a:solidFill>
                  <a:srgbClr val="333333"/>
                </a:solidFill>
                <a:effectLst/>
                <a:latin typeface="Open Sans" panose="020B0606030504020204" pitchFamily="34" charset="0"/>
              </a:rPr>
              <a:t>There are several functions of the tear film, including maintaining a smooth surface for refraction of light, lubrication of the ocular surface, supplying the avascular cornea with nutrients, removing foreign materials from the cornea and conjunctiva, and protecting the eye from pathogens.</a:t>
            </a:r>
            <a:r>
              <a:rPr lang="en-GB" b="0" i="0" u="none" strike="noStrike" baseline="30000" dirty="0">
                <a:solidFill>
                  <a:srgbClr val="050F4D"/>
                </a:solidFill>
                <a:effectLst/>
                <a:latin typeface="Open Sans" panose="020B0606030504020204" pitchFamily="34" charset="0"/>
                <a:hlinkClick r:id="rId3"/>
              </a:rPr>
              <a:t>4</a:t>
            </a:r>
            <a:endParaRPr lang="en-GB" dirty="0"/>
          </a:p>
        </p:txBody>
      </p:sp>
    </p:spTree>
    <p:extLst>
      <p:ext uri="{BB962C8B-B14F-4D97-AF65-F5344CB8AC3E}">
        <p14:creationId xmlns:p14="http://schemas.microsoft.com/office/powerpoint/2010/main" val="154752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0" i="0" dirty="0">
              <a:solidFill>
                <a:srgbClr val="494949"/>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1C0390-408E-481E-80A9-A885883BD5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24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i="0" dirty="0">
                <a:solidFill>
                  <a:srgbClr val="333333"/>
                </a:solidFill>
                <a:effectLst/>
                <a:latin typeface="Open Sans" panose="020B0606030504020204" pitchFamily="34" charset="0"/>
              </a:rPr>
              <a:t>Internal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effectLst/>
                <a:latin typeface="Helvetica" panose="020B0604020202020204" pitchFamily="34" charset="0"/>
                <a:cs typeface="Helvetica" panose="020B0604020202020204" pitchFamily="34" charset="0"/>
              </a:rPr>
              <a:t>Rojas, B.R., OD (2023) </a:t>
            </a:r>
            <a:r>
              <a:rPr lang="en-GB" b="0" i="1" dirty="0">
                <a:effectLst/>
                <a:latin typeface="Helvetica" panose="020B0604020202020204" pitchFamily="34" charset="0"/>
                <a:cs typeface="Helvetica" panose="020B0604020202020204" pitchFamily="34" charset="0"/>
              </a:rPr>
              <a:t>Understanding the tear film</a:t>
            </a:r>
            <a:r>
              <a:rPr lang="en-GB" b="0" i="0" dirty="0">
                <a:effectLst/>
                <a:latin typeface="Helvetica" panose="020B0604020202020204" pitchFamily="34" charset="0"/>
                <a:cs typeface="Helvetica" panose="020B0604020202020204" pitchFamily="34" charset="0"/>
              </a:rPr>
              <a:t>. https://www.reviewofcontactlenses.com/article/understanding-the-tear-film</a:t>
            </a:r>
            <a:endParaRPr lang="en-GB" b="0" i="0" dirty="0">
              <a:solidFill>
                <a:srgbClr val="333333"/>
              </a:solidFill>
              <a:effectLst/>
              <a:latin typeface="Open Sans" panose="020B0606030504020204" pitchFamily="34" charset="0"/>
            </a:endParaRPr>
          </a:p>
          <a:p>
            <a:pPr marL="171450" indent="-171450">
              <a:buFont typeface="Arial" panose="020B0604020202020204" pitchFamily="34" charset="0"/>
              <a:buChar char="•"/>
            </a:pPr>
            <a:r>
              <a:rPr lang="en-GB" b="0" i="0" dirty="0">
                <a:solidFill>
                  <a:srgbClr val="333333"/>
                </a:solidFill>
                <a:effectLst/>
                <a:latin typeface="Open Sans" panose="020B0606030504020204" pitchFamily="34" charset="0"/>
              </a:rPr>
              <a:t>There are several functions of the tear film, including maintaining a smooth surface for refraction of light, lubrication of the ocular surface, supplying the avascular cornea with nutrients, removing foreign materials from the cornea and conjunctiva, and protecting the eye from pathogens.</a:t>
            </a:r>
            <a:r>
              <a:rPr lang="en-GB" b="0" i="0" u="none" strike="noStrike" baseline="30000" dirty="0">
                <a:solidFill>
                  <a:srgbClr val="050F4D"/>
                </a:solidFill>
                <a:effectLst/>
                <a:latin typeface="Open Sans" panose="020B0606030504020204" pitchFamily="34" charset="0"/>
                <a:hlinkClick r:id="rId3"/>
              </a:rPr>
              <a:t>4</a:t>
            </a:r>
            <a:endParaRPr lang="en-GB" dirty="0"/>
          </a:p>
        </p:txBody>
      </p:sp>
    </p:spTree>
    <p:extLst>
      <p:ext uri="{BB962C8B-B14F-4D97-AF65-F5344CB8AC3E}">
        <p14:creationId xmlns:p14="http://schemas.microsoft.com/office/powerpoint/2010/main" val="424434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i="0" dirty="0">
                <a:solidFill>
                  <a:srgbClr val="333333"/>
                </a:solidFill>
                <a:effectLst/>
                <a:latin typeface="Open Sans" panose="020B0606030504020204" pitchFamily="34" charset="0"/>
              </a:rPr>
              <a:t>Internal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effectLst/>
                <a:latin typeface="Helvetica" panose="020B0604020202020204" pitchFamily="34" charset="0"/>
                <a:cs typeface="Helvetica" panose="020B0604020202020204" pitchFamily="34" charset="0"/>
              </a:rPr>
              <a:t>Rojas, B.R., OD (2023) </a:t>
            </a:r>
            <a:r>
              <a:rPr lang="en-GB" b="0" i="1" dirty="0">
                <a:effectLst/>
                <a:latin typeface="Helvetica" panose="020B0604020202020204" pitchFamily="34" charset="0"/>
                <a:cs typeface="Helvetica" panose="020B0604020202020204" pitchFamily="34" charset="0"/>
              </a:rPr>
              <a:t>Understanding the tear film</a:t>
            </a:r>
            <a:r>
              <a:rPr lang="en-GB" b="0" i="0" dirty="0">
                <a:effectLst/>
                <a:latin typeface="Helvetica" panose="020B0604020202020204" pitchFamily="34" charset="0"/>
                <a:cs typeface="Helvetica" panose="020B0604020202020204" pitchFamily="34" charset="0"/>
              </a:rPr>
              <a:t>. https://www.reviewofcontactlenses.com/article/understanding-the-tear-film</a:t>
            </a:r>
            <a:endParaRPr lang="en-GB" b="0" i="0" dirty="0">
              <a:solidFill>
                <a:srgbClr val="333333"/>
              </a:solidFill>
              <a:effectLst/>
              <a:latin typeface="Open Sans" panose="020B0606030504020204" pitchFamily="34" charset="0"/>
            </a:endParaRPr>
          </a:p>
          <a:p>
            <a:pPr marL="171450" indent="-171450">
              <a:buFont typeface="Arial" panose="020B0604020202020204" pitchFamily="34" charset="0"/>
              <a:buChar char="•"/>
            </a:pPr>
            <a:r>
              <a:rPr lang="en-GB" b="0" i="0" dirty="0">
                <a:solidFill>
                  <a:srgbClr val="333333"/>
                </a:solidFill>
                <a:effectLst/>
                <a:latin typeface="Open Sans" panose="020B0606030504020204" pitchFamily="34" charset="0"/>
              </a:rPr>
              <a:t>There are several functions of the tear film, including maintaining a smooth surface for refraction of light, lubrication of the ocular surface, supplying the avascular cornea with nutrients, removing foreign materials from the cornea and conjunctiva, and protecting the eye from pathogens.</a:t>
            </a:r>
            <a:r>
              <a:rPr lang="en-GB" b="0" i="0" u="none" strike="noStrike" baseline="30000" dirty="0">
                <a:solidFill>
                  <a:srgbClr val="050F4D"/>
                </a:solidFill>
                <a:effectLst/>
                <a:latin typeface="Open Sans" panose="020B0606030504020204" pitchFamily="34" charset="0"/>
                <a:hlinkClick r:id="rId3"/>
              </a:rPr>
              <a:t>4</a:t>
            </a:r>
            <a:endParaRPr lang="en-GB" dirty="0"/>
          </a:p>
        </p:txBody>
      </p:sp>
    </p:spTree>
    <p:extLst>
      <p:ext uri="{BB962C8B-B14F-4D97-AF65-F5344CB8AC3E}">
        <p14:creationId xmlns:p14="http://schemas.microsoft.com/office/powerpoint/2010/main" val="253558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11C0390-408E-481E-80A9-A885883BD510}" type="slidenum">
              <a:rPr lang="en-GB" smtClean="0"/>
              <a:t>10</a:t>
            </a:fld>
            <a:endParaRPr lang="en-GB"/>
          </a:p>
        </p:txBody>
      </p:sp>
    </p:spTree>
    <p:extLst>
      <p:ext uri="{BB962C8B-B14F-4D97-AF65-F5344CB8AC3E}">
        <p14:creationId xmlns:p14="http://schemas.microsoft.com/office/powerpoint/2010/main" val="417472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07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03/09/2024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pic>
        <p:nvPicPr>
          <p:cNvPr id="7" name="Graphic 6">
            <a:extLst>
              <a:ext uri="{FF2B5EF4-FFF2-40B4-BE49-F238E27FC236}">
                <a16:creationId xmlns:a16="http://schemas.microsoft.com/office/drawing/2014/main" id="{BEC4C6A7-E65C-8C78-10D7-792F814E13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346599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66" y="1143000"/>
            <a:ext cx="2337859"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9268" y="1061627"/>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166" y="3494176"/>
            <a:ext cx="2337859"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rtl="0"/>
            <a:fld id="{D37D65EE-CC7E-4C02-8D6D-12356B202B9F}" type="datetime1">
              <a:rPr lang="en-GB" noProof="0" smtClean="0"/>
              <a:t>03/09/2024</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91957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21688"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29475"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rtl="0"/>
            <a:fld id="{F33B972F-277A-4D31-BF8B-C348B9CCB24E}" type="datetime1">
              <a:rPr lang="en-GB" noProof="0" smtClean="0"/>
              <a:t>03/09/2024</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182250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793623" y="1083718"/>
            <a:ext cx="422087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9362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86613" y="1083718"/>
            <a:ext cx="422087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8661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rtl="0"/>
            <a:fld id="{F8ED9485-6343-4C2C-A543-BFCF5D4CF942}" type="datetime1">
              <a:rPr lang="en-GB" noProof="0" smtClean="0"/>
              <a:t>03/09/2024</a:t>
            </a:fld>
            <a:endParaRPr lang="en-GB" noProof="0"/>
          </a:p>
        </p:txBody>
      </p:sp>
      <p:sp>
        <p:nvSpPr>
          <p:cNvPr id="11" name="Footer Placeholder 10"/>
          <p:cNvSpPr>
            <a:spLocks noGrp="1"/>
          </p:cNvSpPr>
          <p:nvPr>
            <p:ph type="ftr" sz="quarter" idx="11"/>
          </p:nvPr>
        </p:nvSpPr>
        <p:spPr/>
        <p:txBody>
          <a:bodyPr/>
          <a:lstStyle/>
          <a:p>
            <a:pPr rtl="0"/>
            <a:r>
              <a:rPr lang="en-GB" noProof="0"/>
              <a:t>Add a footer</a:t>
            </a:r>
          </a:p>
        </p:txBody>
      </p:sp>
      <p:sp>
        <p:nvSpPr>
          <p:cNvPr id="12" name="Slide Number Placeholder 11"/>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8231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rtl="0"/>
            <a:fld id="{65129D19-7C21-4F3C-AA17-AC93B631D727}" type="datetime1">
              <a:rPr lang="en-GB" noProof="0" smtClean="0"/>
              <a:t>03/09/2024</a:t>
            </a:fld>
            <a:endParaRPr lang="en-GB" noProof="0"/>
          </a:p>
        </p:txBody>
      </p:sp>
      <p:sp>
        <p:nvSpPr>
          <p:cNvPr id="7" name="Footer Placeholder 6"/>
          <p:cNvSpPr>
            <a:spLocks noGrp="1"/>
          </p:cNvSpPr>
          <p:nvPr>
            <p:ph type="ftr" sz="quarter" idx="11"/>
          </p:nvPr>
        </p:nvSpPr>
        <p:spPr/>
        <p:txBody>
          <a:bodyPr/>
          <a:lstStyle/>
          <a:p>
            <a:pPr rtl="0"/>
            <a:r>
              <a:rPr lang="en-GB" noProof="0"/>
              <a:t>Add a footer</a:t>
            </a:r>
          </a:p>
        </p:txBody>
      </p:sp>
      <p:sp>
        <p:nvSpPr>
          <p:cNvPr id="8" name="Slide Number Placeholder 7"/>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68744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172843"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2828925" y="951994"/>
            <a:ext cx="8860907"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172843"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9/3/2024</a:t>
            </a:fld>
            <a:endParaRPr lang="en-US"/>
          </a:p>
        </p:txBody>
      </p:sp>
      <p:sp>
        <p:nvSpPr>
          <p:cNvPr id="9" name="Footer Placeholder 8"/>
          <p:cNvSpPr>
            <a:spLocks noGrp="1"/>
          </p:cNvSpPr>
          <p:nvPr>
            <p:ph type="ftr" sz="quarter" idx="11"/>
          </p:nvPr>
        </p:nvSpPr>
        <p:spPr>
          <a:xfrm>
            <a:off x="3140241" y="6537324"/>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1558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8532813" y="1683327"/>
            <a:ext cx="3125787" cy="2877260"/>
          </a:xfrm>
        </p:spPr>
        <p:txBody>
          <a:bodyPr rtlCol="0" anchor="b">
            <a:normAutofit/>
          </a:bodyPr>
          <a:lstStyle>
            <a:lvl1pPr>
              <a:defRPr sz="3000">
                <a:solidFill>
                  <a:schemeClr val="bg1"/>
                </a:solidFill>
              </a:defRPr>
            </a:lvl1pPr>
          </a:lstStyle>
          <a:p>
            <a:pPr rtl="0"/>
            <a:r>
              <a:rPr lang="en-US" noProof="0"/>
              <a:t>Click to edit Master title style</a:t>
            </a:r>
            <a:endParaRPr lang="en-GB" noProof="0"/>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8532813"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Tree>
    <p:extLst>
      <p:ext uri="{BB962C8B-B14F-4D97-AF65-F5344CB8AC3E}">
        <p14:creationId xmlns:p14="http://schemas.microsoft.com/office/powerpoint/2010/main" val="398491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pic>
        <p:nvPicPr>
          <p:cNvPr id="2" name="Graphic 1">
            <a:extLst>
              <a:ext uri="{FF2B5EF4-FFF2-40B4-BE49-F238E27FC236}">
                <a16:creationId xmlns:a16="http://schemas.microsoft.com/office/drawing/2014/main" id="{8FC29BCF-3946-FD63-22AF-F4D0A0AC6C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64900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310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Bas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29BD2-8F6B-C666-91C3-682055BEB725}"/>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244CCF2A-C762-478E-9CD6-DB014235EF49}"/>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40A1A1-8C73-3816-6240-EC64F355DFEF}"/>
              </a:ext>
            </a:extLst>
          </p:cNvPr>
          <p:cNvSpPr/>
          <p:nvPr userDrawn="1"/>
        </p:nvSpPr>
        <p:spPr>
          <a:xfrm>
            <a:off x="0" y="1327150"/>
            <a:ext cx="12165062" cy="522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1092200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03/09/2024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49002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854278"/>
            <a:ext cx="7025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2125325" y="854278"/>
            <a:ext cx="70256" cy="5334001"/>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390727"/>
            <a:ext cx="7315200" cy="3255264"/>
          </a:xfrm>
        </p:spPr>
        <p:txBody>
          <a:bodyPr anchor="b">
            <a:normAutofit/>
          </a:bodyPr>
          <a:lstStyle>
            <a:lvl1pPr algn="l">
              <a:defRPr sz="5900" spc="-100" baseline="0">
                <a:solidFill>
                  <a:srgbClr val="4F99AB"/>
                </a:solidFill>
              </a:defRPr>
            </a:lvl1pPr>
          </a:lstStyle>
          <a:p>
            <a:r>
              <a:rPr lang="en-US"/>
              <a:t>Click to edit Master title style</a:t>
            </a:r>
          </a:p>
        </p:txBody>
      </p:sp>
      <p:sp>
        <p:nvSpPr>
          <p:cNvPr id="3" name="Subtitle 2"/>
          <p:cNvSpPr>
            <a:spLocks noGrp="1"/>
          </p:cNvSpPr>
          <p:nvPr>
            <p:ph type="subTitle" idx="1"/>
          </p:nvPr>
        </p:nvSpPr>
        <p:spPr>
          <a:xfrm>
            <a:off x="1100015" y="4762525"/>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78965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ctrTitle"/>
          </p:nvPr>
        </p:nvSpPr>
        <p:spPr>
          <a:xfrm>
            <a:off x="533400" y="5084483"/>
            <a:ext cx="9102213" cy="914400"/>
          </a:xfrm>
        </p:spPr>
        <p:txBody>
          <a:bodyPr rtlCol="0" anchor="b">
            <a:normAutofit/>
          </a:bodyPr>
          <a:lstStyle>
            <a:lvl1pPr algn="l">
              <a:defRPr sz="4400" spc="-50" baseline="0">
                <a:solidFill>
                  <a:srgbClr val="4F99AB"/>
                </a:solidFill>
              </a:defRPr>
            </a:lvl1pPr>
          </a:lstStyle>
          <a:p>
            <a:pPr rtl="0"/>
            <a:r>
              <a:rPr lang="en-US" noProof="0"/>
              <a:t>Click to edit Master title style</a:t>
            </a:r>
            <a:endParaRPr lang="en-GB" noProof="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3" name="Subtitle 2"/>
          <p:cNvSpPr>
            <a:spLocks noGrp="1"/>
          </p:cNvSpPr>
          <p:nvPr>
            <p:ph type="subTitle" idx="1"/>
          </p:nvPr>
        </p:nvSpPr>
        <p:spPr>
          <a:xfrm>
            <a:off x="533400" y="6043123"/>
            <a:ext cx="9102213" cy="571500"/>
          </a:xfrm>
        </p:spPr>
        <p:txBody>
          <a:bodyPr rtlCol="0">
            <a:normAutofit/>
          </a:bodyPr>
          <a:lstStyle>
            <a:lvl1pPr marL="0" indent="0" algn="l">
              <a:spcBef>
                <a:spcPts val="0"/>
              </a:spcBef>
              <a:buNone/>
              <a:defRPr sz="2000" cap="all" spc="50" baseline="0">
                <a:solidFill>
                  <a:srgbClr val="4D4D4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7" name="Straight Connector 6">
            <a:extLst>
              <a:ext uri="{FF2B5EF4-FFF2-40B4-BE49-F238E27FC236}">
                <a16:creationId xmlns:a16="http://schemas.microsoft.com/office/drawing/2014/main" id="{676B1621-9055-925D-5988-36915E848E2B}"/>
              </a:ext>
            </a:extLst>
          </p:cNvPr>
          <p:cNvCxnSpPr>
            <a:cxnSpLocks/>
          </p:cNvCxnSpPr>
          <p:nvPr userDrawn="1"/>
        </p:nvCxnSpPr>
        <p:spPr>
          <a:xfrm>
            <a:off x="0" y="480060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724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Bas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29BD2-8F6B-C666-91C3-682055BEB725}"/>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244CCF2A-C762-478E-9CD6-DB014235EF49}"/>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40A1A1-8C73-3816-6240-EC64F355DFEF}"/>
              </a:ext>
            </a:extLst>
          </p:cNvPr>
          <p:cNvSpPr/>
          <p:nvPr userDrawn="1"/>
        </p:nvSpPr>
        <p:spPr>
          <a:xfrm>
            <a:off x="0" y="1327150"/>
            <a:ext cx="12165062" cy="522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1092200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03/09/2024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47535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00B29A8-7E3C-3628-838B-DC3A20182ECE}"/>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690173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03/09/2024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cxnSp>
        <p:nvCxnSpPr>
          <p:cNvPr id="7" name="Straight Connector 6">
            <a:extLst>
              <a:ext uri="{FF2B5EF4-FFF2-40B4-BE49-F238E27FC236}">
                <a16:creationId xmlns:a16="http://schemas.microsoft.com/office/drawing/2014/main" id="{D7B13707-FF67-3646-707C-8EE9438ACEA1}"/>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16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50/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3E414C6-717D-4593-2F17-3590713E7F1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D013811-5F8A-0656-B4C0-0D3D577E3FF6}"/>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03/09/2024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1631166"/>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552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50/50 Headings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7D97FBD6-BD24-5C39-5E7C-25C7847C989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FDA1F85-31DC-636D-8F83-12B170BA9978}"/>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2085157"/>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03/09/2024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2072081"/>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C6DFE3DB-D327-1AC4-7074-854175B01BE5}"/>
              </a:ext>
            </a:extLst>
          </p:cNvPr>
          <p:cNvSpPr>
            <a:spLocks noGrp="1"/>
          </p:cNvSpPr>
          <p:nvPr>
            <p:ph sz="quarter" idx="14" hasCustomPrompt="1"/>
          </p:nvPr>
        </p:nvSpPr>
        <p:spPr>
          <a:xfrm>
            <a:off x="261938" y="1527175"/>
            <a:ext cx="5359400" cy="406400"/>
          </a:xfrm>
        </p:spPr>
        <p:txBody>
          <a:bodyPr/>
          <a:lstStyle>
            <a:lvl1pPr>
              <a:defRPr b="1"/>
            </a:lvl1pPr>
          </a:lstStyle>
          <a:p>
            <a:pPr lvl="0"/>
            <a:r>
              <a:rPr lang="en-US"/>
              <a:t>Sub Heading</a:t>
            </a:r>
            <a:endParaRPr lang="en-GB"/>
          </a:p>
        </p:txBody>
      </p:sp>
      <p:sp>
        <p:nvSpPr>
          <p:cNvPr id="16" name="Content Placeholder 14">
            <a:extLst>
              <a:ext uri="{FF2B5EF4-FFF2-40B4-BE49-F238E27FC236}">
                <a16:creationId xmlns:a16="http://schemas.microsoft.com/office/drawing/2014/main" id="{BDFE9E92-3AAA-5A48-3512-B07B26766F5D}"/>
              </a:ext>
            </a:extLst>
          </p:cNvPr>
          <p:cNvSpPr>
            <a:spLocks noGrp="1"/>
          </p:cNvSpPr>
          <p:nvPr>
            <p:ph sz="quarter" idx="15" hasCustomPrompt="1"/>
          </p:nvPr>
        </p:nvSpPr>
        <p:spPr>
          <a:xfrm>
            <a:off x="6286150" y="1528952"/>
            <a:ext cx="5359400" cy="406400"/>
          </a:xfrm>
        </p:spPr>
        <p:txBody>
          <a:bodyPr/>
          <a:lstStyle>
            <a:lvl1pPr>
              <a:defRPr b="1"/>
            </a:lvl1pPr>
          </a:lstStyle>
          <a:p>
            <a:pPr lvl="0"/>
            <a:r>
              <a:rPr lang="en-US"/>
              <a:t>Sub Heading</a:t>
            </a:r>
            <a:endParaRPr lang="en-GB"/>
          </a:p>
        </p:txBody>
      </p:sp>
    </p:spTree>
    <p:extLst>
      <p:ext uri="{BB962C8B-B14F-4D97-AF65-F5344CB8AC3E}">
        <p14:creationId xmlns:p14="http://schemas.microsoft.com/office/powerpoint/2010/main" val="166190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8552" y="1298448"/>
            <a:ext cx="815456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046840" y="4672584"/>
            <a:ext cx="815456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F2E7A9F9-586E-4325-A1D1-D543170C8335}" type="datetime1">
              <a:rPr lang="en-GB" noProof="0" smtClean="0"/>
              <a:t>03/09/2024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28871910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file:////Users/aoiffekerrigan/Desktop/AKD%20Jobs/0906%20&#8211;%20Scope%20&#8211;%20VE%20Slide%20Deck%20Creation/Graphics/logo_scope.png" TargetMode="Externa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4" name="Picture 33" descr="A picture containing text&#10;&#10;Description automatically generated">
            <a:extLst>
              <a:ext uri="{FF2B5EF4-FFF2-40B4-BE49-F238E27FC236}">
                <a16:creationId xmlns:a16="http://schemas.microsoft.com/office/drawing/2014/main" id="{4D47251C-1C31-C74B-A024-EECC8E0615F1}"/>
              </a:ext>
            </a:extLst>
          </p:cNvPr>
          <p:cNvPicPr>
            <a:picLocks noChangeAspect="1"/>
          </p:cNvPicPr>
          <p:nvPr userDrawn="1"/>
        </p:nvPicPr>
        <p:blipFill>
          <a:blip r:embed="rId4" r:link="rId5"/>
          <a:stretch>
            <a:fillRect/>
          </a:stretch>
        </p:blipFill>
        <p:spPr>
          <a:xfrm>
            <a:off x="10444901" y="6203594"/>
            <a:ext cx="1108191" cy="316626"/>
          </a:xfrm>
          <a:prstGeom prst="rect">
            <a:avLst/>
          </a:prstGeom>
        </p:spPr>
      </p:pic>
    </p:spTree>
    <p:extLst>
      <p:ext uri="{BB962C8B-B14F-4D97-AF65-F5344CB8AC3E}">
        <p14:creationId xmlns:p14="http://schemas.microsoft.com/office/powerpoint/2010/main" val="386747560"/>
      </p:ext>
    </p:extLst>
  </p:cSld>
  <p:clrMap bg1="lt1" tx1="dk1" bg2="lt2" tx2="dk2" accent1="accent1" accent2="accent2" accent3="accent3" accent4="accent4" accent5="accent5" accent6="accent6" hlink="hlink" folHlink="folHlink"/>
  <p:sldLayoutIdLst>
    <p:sldLayoutId id="2147483661"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72CCCE-221E-14BF-0616-85354FBFC94F}"/>
              </a:ext>
            </a:extLst>
          </p:cNvPr>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2" name="Title Placeholder 1"/>
          <p:cNvSpPr>
            <a:spLocks noGrp="1"/>
          </p:cNvSpPr>
          <p:nvPr>
            <p:ph type="title"/>
          </p:nvPr>
        </p:nvSpPr>
        <p:spPr>
          <a:xfrm>
            <a:off x="114301" y="1300006"/>
            <a:ext cx="2364322" cy="426259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935120"/>
            <a:ext cx="384048" cy="5648559"/>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28925" y="1040277"/>
            <a:ext cx="8355543" cy="478902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538912"/>
            <a:ext cx="2337860" cy="365125"/>
          </a:xfrm>
          <a:prstGeom prst="rect">
            <a:avLst/>
          </a:prstGeom>
        </p:spPr>
        <p:txBody>
          <a:bodyPr vert="horz" lIns="91440" tIns="45720" rIns="91440" bIns="45720" rtlCol="0" anchor="ctr"/>
          <a:lstStyle>
            <a:lvl1pPr algn="l">
              <a:defRPr sz="1100">
                <a:solidFill>
                  <a:schemeClr val="bg1"/>
                </a:solidFill>
              </a:defRPr>
            </a:lvl1pPr>
          </a:lstStyle>
          <a:p>
            <a:fld id="{F2E7A9F9-586E-4325-A1D1-D543170C8335}" type="datetime1">
              <a:rPr lang="en-GB" smtClean="0"/>
              <a:pPr/>
              <a:t>03/09/2024</a:t>
            </a:fld>
            <a:endParaRPr lang="en-GB"/>
          </a:p>
        </p:txBody>
      </p:sp>
      <p:sp>
        <p:nvSpPr>
          <p:cNvPr id="6" name="Slide Number Placeholder 5"/>
          <p:cNvSpPr>
            <a:spLocks noGrp="1"/>
          </p:cNvSpPr>
          <p:nvPr>
            <p:ph type="sldNum" sz="quarter" idx="4"/>
          </p:nvPr>
        </p:nvSpPr>
        <p:spPr>
          <a:xfrm>
            <a:off x="10661073" y="6537324"/>
            <a:ext cx="1530927" cy="365125"/>
          </a:xfrm>
          <a:prstGeom prst="rect">
            <a:avLst/>
          </a:prstGeom>
        </p:spPr>
        <p:txBody>
          <a:bodyPr vert="horz" lIns="91440" tIns="45720" rIns="91440" bIns="45720" rtlCol="0" anchor="ctr"/>
          <a:lstStyle>
            <a:lvl1pPr algn="r">
              <a:defRPr sz="1200" b="1">
                <a:solidFill>
                  <a:schemeClr val="bg1"/>
                </a:solidFill>
              </a:defRPr>
            </a:lvl1pPr>
          </a:lstStyle>
          <a:p>
            <a:fld id="{E31375A4-56A4-47D6-9801-1991572033F7}" type="slidenum">
              <a:rPr lang="en-GB" smtClean="0"/>
              <a:pPr/>
              <a:t>‹#›</a:t>
            </a:fld>
            <a:endParaRPr lang="en-GB"/>
          </a:p>
        </p:txBody>
      </p:sp>
      <p:sp>
        <p:nvSpPr>
          <p:cNvPr id="5" name="Footer Placeholder 4"/>
          <p:cNvSpPr>
            <a:spLocks noGrp="1"/>
          </p:cNvSpPr>
          <p:nvPr>
            <p:ph type="ftr" sz="quarter" idx="3"/>
          </p:nvPr>
        </p:nvSpPr>
        <p:spPr>
          <a:xfrm>
            <a:off x="3053952" y="6537325"/>
            <a:ext cx="6752233" cy="365125"/>
          </a:xfrm>
          <a:prstGeom prst="rect">
            <a:avLst/>
          </a:prstGeom>
        </p:spPr>
        <p:txBody>
          <a:bodyPr vert="horz" lIns="91440" tIns="45720" rIns="91440" bIns="45720" rtlCol="0" anchor="ctr"/>
          <a:lstStyle>
            <a:lvl1pPr algn="l">
              <a:defRPr sz="1100">
                <a:solidFill>
                  <a:schemeClr val="bg1"/>
                </a:solidFill>
              </a:defRPr>
            </a:lvl1pPr>
          </a:lstStyle>
          <a:p>
            <a:r>
              <a:rPr lang="en-GB"/>
              <a:t>Add a footer</a:t>
            </a:r>
          </a:p>
        </p:txBody>
      </p:sp>
    </p:spTree>
    <p:extLst>
      <p:ext uri="{BB962C8B-B14F-4D97-AF65-F5344CB8AC3E}">
        <p14:creationId xmlns:p14="http://schemas.microsoft.com/office/powerpoint/2010/main" val="11379423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4F99AB"/>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college-optometrists.org/clinical-guidance/clinical-management-guidelines/dryeye_keratoconjunctivitissicca_kc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file:////Users/aoiffekerrigan/Desktop/AKD%20Jobs/0906%20&#8211;%20Scope%20&#8211;%20VE%20Slide%20Deck%20Creation/Graphics/icon_hydrate.png"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file:////Users/aoiffekerrigan/Desktop/AKD%20Jobs/0906%20&#8211;%20Scope%20&#8211;%20VE%20Slide%20Deck%20Creation/Graphics/icon_heat.pn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file:////Users/aoiffekerrigan/Desktop/AKD%20Jobs/0906%20&#8211;%20Scope%20&#8211;%20VE%20Slide%20Deck%20Creation/Graphics/icon_dews_5.png" TargetMode="External"/><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file:////Users/aoiffekerrigan/Desktop/AKD%20Jobs/0906%20&#8211;%20Scope%20&#8211;%20VE%20Slide%20Deck%20Creation/Graphics/photo_cleanse.jpg" TargetMode="External"/><Relationship Id="rId5" Type="http://schemas.openxmlformats.org/officeDocument/2006/relationships/image" Target="../media/image22.jpeg"/><Relationship Id="rId4" Type="http://schemas.openxmlformats.org/officeDocument/2006/relationships/image" Target="file:////Users/aoiffekerrigan/Desktop/AKD%20Jobs/0906%20&#8211;%20Scope%20&#8211;%20VE%20Slide%20Deck%20Creation/Graphics/icon_cleanse.pn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file:////Users/aoiffekerrigan/Desktop/AKD%20Jobs/0906%20&#8211;%20Scope%20&#8211;%20VE%20Slide%20Deck%20Creation/Graphics/icon_dews_5.png" TargetMode="External"/><Relationship Id="rId3" Type="http://schemas.microsoft.com/office/2018/10/relationships/comments" Target="../comments/modernComment_7FE4E375_43A26CC5.xml"/><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image" Target="file:////Users/aoiffekerrigan/Desktop/AKD%20Jobs/0906%20&#8211;%20Scope%20&#8211;%20VE%20Slide%20Deck%20Creation/Graphics/icon_hydrate.png"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file:////Users/aoiffekerrigan/Desktop/AKD%20Jobs/0906%20&#8211;%20Scope%20&#8211;%20VE%20Slide%20Deck%20Creation/Graphics/graphic_what_is_dry_eye_disease.png"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file:////Users/aoiffekerrigan/Desktop/AKD%20Jobs/0906%20&#8211;%20Scope%20&#8211;%20VE%20Slide%20Deck%20Creation/Graphics/icon_dews_3.png" TargetMode="External"/><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file:////Users/aoiffekerrigan/Desktop/AKD%20Jobs/0906%20&#8211;%20Scope%20&#8211;%20VE%20Slide%20Deck%20Creation/Graphics/graphic_dews_1.jp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file:////Users/aoiffekerrigan/Desktop/AKD%20Jobs/0906%20&#8211;%20Scope%20&#8211;%20VE%20Slide%20Deck%20Creation/Graphics/icon_dews_2.png" TargetMode="External"/><Relationship Id="rId11" Type="http://schemas.openxmlformats.org/officeDocument/2006/relationships/image" Target="../media/image12.jpeg"/><Relationship Id="rId5" Type="http://schemas.openxmlformats.org/officeDocument/2006/relationships/image" Target="../media/image9.png"/><Relationship Id="rId10" Type="http://schemas.openxmlformats.org/officeDocument/2006/relationships/image" Target="file:////Users/aoiffekerrigan/Desktop/AKD%20Jobs/0906%20&#8211;%20Scope%20&#8211;%20VE%20Slide%20Deck%20Creation/Graphics/graphic_dews_2.jpg" TargetMode="External"/><Relationship Id="rId4" Type="http://schemas.openxmlformats.org/officeDocument/2006/relationships/image" Target="file:////Users/aoiffekerrigan/Desktop/AKD%20Jobs/0906%20&#8211;%20Scope%20&#8211;%20VE%20Slide%20Deck%20Creation/Graphics/icon_dews_1.png" TargetMode="Externa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file:////Users/aoiffekerrigan/Desktop/AKD%20Jobs/0906%20&#8211;%20Scope%20&#8211;%20VE%20Slide%20Deck%20Creation/Graphics/icon_tear_film.png" TargetMode="External"/><Relationship Id="rId5" Type="http://schemas.openxmlformats.org/officeDocument/2006/relationships/image" Target="../media/image16.png"/><Relationship Id="rId4" Type="http://schemas.openxmlformats.org/officeDocument/2006/relationships/image" Target="file:////Users/aoiffekerrigan/Desktop/AKD%20Jobs/0906%20&#8211;%20Scope%20&#8211;%20VE%20Slide%20Deck%20Creation/Graphics/graphic_tear_film.p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file:////Users/aoiffekerrigan/Desktop/AKD%20Jobs/0906%20&#8211;%20Scope%20&#8211;%20VE%20Slide%20Deck%20Creation/Graphics/flow_chart_classifying_eye_disease.png"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32" descr="Close-up of a person's eye">
            <a:extLst>
              <a:ext uri="{FF2B5EF4-FFF2-40B4-BE49-F238E27FC236}">
                <a16:creationId xmlns:a16="http://schemas.microsoft.com/office/drawing/2014/main" id="{FA8D63FD-0632-ECFC-E2E6-9CC985421601}"/>
              </a:ext>
            </a:extLst>
          </p:cNvPr>
          <p:cNvPicPr>
            <a:picLocks noGrp="1" noChangeAspect="1"/>
          </p:cNvPicPr>
          <p:nvPr>
            <p:ph type="pic" idx="12"/>
          </p:nvPr>
        </p:nvPicPr>
        <p:blipFill rotWithShape="1">
          <a:blip r:embed="rId3" cstate="print">
            <a:extLst>
              <a:ext uri="{28A0092B-C50C-407E-A947-70E740481C1C}">
                <a14:useLocalDpi xmlns:a14="http://schemas.microsoft.com/office/drawing/2010/main" val="0"/>
              </a:ext>
            </a:extLst>
          </a:blip>
          <a:srcRect l="43588" t="-154" b="154"/>
          <a:stretch/>
        </p:blipFill>
        <p:spPr>
          <a:xfrm>
            <a:off x="8168640" y="1"/>
            <a:ext cx="4023360" cy="4745736"/>
          </a:xfrm>
        </p:spPr>
      </p:pic>
      <p:pic>
        <p:nvPicPr>
          <p:cNvPr id="31" name="Picture Placeholder 30" descr="A person looking at a computer&#10;&#10;Description automatically generated">
            <a:extLst>
              <a:ext uri="{FF2B5EF4-FFF2-40B4-BE49-F238E27FC236}">
                <a16:creationId xmlns:a16="http://schemas.microsoft.com/office/drawing/2014/main" id="{6C58A85A-6B12-9136-CF03-FB6A0A61A388}"/>
              </a:ext>
            </a:extLst>
          </p:cNvPr>
          <p:cNvPicPr>
            <a:picLocks noGrp="1" noChangeAspect="1"/>
          </p:cNvPicPr>
          <p:nvPr>
            <p:ph type="pic" idx="11"/>
          </p:nvPr>
        </p:nvPicPr>
        <p:blipFill>
          <a:blip r:embed="rId4" cstate="print">
            <a:extLst>
              <a:ext uri="{28A0092B-C50C-407E-A947-70E740481C1C}">
                <a14:useLocalDpi xmlns:a14="http://schemas.microsoft.com/office/drawing/2010/main" val="0"/>
              </a:ext>
            </a:extLst>
          </a:blip>
          <a:srcRect l="21741" r="21741"/>
          <a:stretch>
            <a:fillRect/>
          </a:stretch>
        </p:blipFill>
        <p:spPr/>
      </p:pic>
      <p:pic>
        <p:nvPicPr>
          <p:cNvPr id="29" name="Picture Placeholder 28" descr="A person touching her face&#10;&#10;Description automatically generated">
            <a:extLst>
              <a:ext uri="{FF2B5EF4-FFF2-40B4-BE49-F238E27FC236}">
                <a16:creationId xmlns:a16="http://schemas.microsoft.com/office/drawing/2014/main" id="{50936C32-9825-A0BA-5CC1-A10F7A9B9116}"/>
              </a:ext>
            </a:extLst>
          </p:cNvPr>
          <p:cNvPicPr>
            <a:picLocks noGrp="1" noChangeAspect="1"/>
          </p:cNvPicPr>
          <p:nvPr>
            <p:ph type="pic" idx="10"/>
          </p:nvPr>
        </p:nvPicPr>
        <p:blipFill>
          <a:blip r:embed="rId5">
            <a:extLst>
              <a:ext uri="{28A0092B-C50C-407E-A947-70E740481C1C}">
                <a14:useLocalDpi xmlns:a14="http://schemas.microsoft.com/office/drawing/2010/main" val="0"/>
              </a:ext>
            </a:extLst>
          </a:blip>
          <a:srcRect l="22023" r="22023"/>
          <a:stretch>
            <a:fillRect/>
          </a:stretch>
        </p:blipFill>
        <p:spPr/>
      </p:pic>
      <p:sp>
        <p:nvSpPr>
          <p:cNvPr id="2" name="Title 1"/>
          <p:cNvSpPr>
            <a:spLocks noGrp="1"/>
          </p:cNvSpPr>
          <p:nvPr>
            <p:ph type="ctrTitle"/>
          </p:nvPr>
        </p:nvSpPr>
        <p:spPr/>
        <p:txBody>
          <a:bodyPr rtlCol="0"/>
          <a:lstStyle/>
          <a:p>
            <a:pPr algn="l" rtl="0"/>
            <a:r>
              <a:rPr lang="en-GB" dirty="0"/>
              <a:t>Dry Eye</a:t>
            </a:r>
          </a:p>
        </p:txBody>
      </p:sp>
      <p:sp>
        <p:nvSpPr>
          <p:cNvPr id="3" name="Subtitle 2"/>
          <p:cNvSpPr>
            <a:spLocks noGrp="1"/>
          </p:cNvSpPr>
          <p:nvPr>
            <p:ph type="subTitle" idx="1"/>
          </p:nvPr>
        </p:nvSpPr>
        <p:spPr/>
        <p:txBody>
          <a:bodyPr rtlCol="0"/>
          <a:lstStyle/>
          <a:p>
            <a:pPr algn="l" rtl="0"/>
            <a:r>
              <a:rPr lang="en-GB" dirty="0"/>
              <a:t>subtitle</a:t>
            </a:r>
          </a:p>
        </p:txBody>
      </p:sp>
    </p:spTree>
    <p:extLst>
      <p:ext uri="{BB962C8B-B14F-4D97-AF65-F5344CB8AC3E}">
        <p14:creationId xmlns:p14="http://schemas.microsoft.com/office/powerpoint/2010/main" val="249635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3D0E-806F-C620-D3BC-FA13F41BD24D}"/>
              </a:ext>
            </a:extLst>
          </p:cNvPr>
          <p:cNvSpPr>
            <a:spLocks noGrp="1"/>
          </p:cNvSpPr>
          <p:nvPr>
            <p:ph type="title"/>
          </p:nvPr>
        </p:nvSpPr>
        <p:spPr/>
        <p:txBody>
          <a:bodyPr>
            <a:normAutofit/>
          </a:bodyPr>
          <a:lstStyle/>
          <a:p>
            <a:r>
              <a:rPr lang="en-GB" sz="4000" dirty="0"/>
              <a:t>What are some of the causes of Dry Eye?</a:t>
            </a:r>
            <a:r>
              <a:rPr lang="en-GB" sz="4000" baseline="30000" dirty="0"/>
              <a:t>1</a:t>
            </a:r>
          </a:p>
        </p:txBody>
      </p:sp>
      <p:sp>
        <p:nvSpPr>
          <p:cNvPr id="3" name="Text Placeholder 2">
            <a:extLst>
              <a:ext uri="{FF2B5EF4-FFF2-40B4-BE49-F238E27FC236}">
                <a16:creationId xmlns:a16="http://schemas.microsoft.com/office/drawing/2014/main" id="{9C4F7D10-8657-4380-82BB-3FF979D2E990}"/>
              </a:ext>
            </a:extLst>
          </p:cNvPr>
          <p:cNvSpPr>
            <a:spLocks noGrp="1"/>
          </p:cNvSpPr>
          <p:nvPr>
            <p:ph idx="1"/>
          </p:nvPr>
        </p:nvSpPr>
        <p:spPr>
          <a:xfrm>
            <a:off x="414864" y="1618842"/>
            <a:ext cx="10922004" cy="4340505"/>
          </a:xfrm>
        </p:spPr>
        <p:txBody>
          <a:bodyPr>
            <a:noAutofit/>
          </a:bodyPr>
          <a:lstStyle/>
          <a:p>
            <a:r>
              <a:rPr lang="en-GB" dirty="0"/>
              <a:t>Age</a:t>
            </a:r>
          </a:p>
          <a:p>
            <a:r>
              <a:rPr lang="en-GB" dirty="0"/>
              <a:t>Sex </a:t>
            </a:r>
          </a:p>
          <a:p>
            <a:r>
              <a:rPr lang="en-GB" dirty="0"/>
              <a:t>Meibomian gland dysfunction</a:t>
            </a:r>
          </a:p>
          <a:p>
            <a:r>
              <a:rPr lang="en-GB" dirty="0"/>
              <a:t>Race</a:t>
            </a:r>
          </a:p>
          <a:p>
            <a:r>
              <a:rPr lang="en-GB" dirty="0"/>
              <a:t>Refractive surgery </a:t>
            </a:r>
          </a:p>
          <a:p>
            <a:r>
              <a:rPr lang="en-GB" dirty="0"/>
              <a:t>Sjogren syndrome</a:t>
            </a:r>
          </a:p>
          <a:p>
            <a:r>
              <a:rPr lang="en-GB" dirty="0"/>
              <a:t>Contact lens use</a:t>
            </a:r>
          </a:p>
          <a:p>
            <a:r>
              <a:rPr lang="en-GB" dirty="0"/>
              <a:t>Diabetes</a:t>
            </a:r>
          </a:p>
          <a:p>
            <a:r>
              <a:rPr lang="en-GB" dirty="0"/>
              <a:t>Environmental exposures </a:t>
            </a:r>
          </a:p>
          <a:p>
            <a:r>
              <a:rPr lang="en-GB" dirty="0"/>
              <a:t>Visual display use</a:t>
            </a:r>
          </a:p>
        </p:txBody>
      </p:sp>
      <p:sp>
        <p:nvSpPr>
          <p:cNvPr id="7" name="TextBox 6">
            <a:extLst>
              <a:ext uri="{FF2B5EF4-FFF2-40B4-BE49-F238E27FC236}">
                <a16:creationId xmlns:a16="http://schemas.microsoft.com/office/drawing/2014/main" id="{255AB4A8-3E2C-7B06-B37C-9A5BC9E42550}"/>
              </a:ext>
            </a:extLst>
          </p:cNvPr>
          <p:cNvSpPr txBox="1"/>
          <p:nvPr/>
        </p:nvSpPr>
        <p:spPr>
          <a:xfrm>
            <a:off x="262464" y="6110365"/>
            <a:ext cx="9259041" cy="369332"/>
          </a:xfrm>
          <a:prstGeom prst="rect">
            <a:avLst/>
          </a:prstGeom>
          <a:noFill/>
        </p:spPr>
        <p:txBody>
          <a:bodyPr wrap="square">
            <a:spAutoFit/>
          </a:bodyPr>
          <a:lstStyle/>
          <a:p>
            <a:r>
              <a:rPr lang="en-GB" sz="900" b="0" i="0" dirty="0">
                <a:solidFill>
                  <a:srgbClr val="727272"/>
                </a:solidFill>
                <a:effectLst/>
              </a:rPr>
              <a:t>1. Stapleton, F., Alves, M., Bunya, V.Y., </a:t>
            </a:r>
            <a:r>
              <a:rPr lang="en-GB" sz="900" b="0" i="0" dirty="0" err="1">
                <a:solidFill>
                  <a:srgbClr val="727272"/>
                </a:solidFill>
                <a:effectLst/>
              </a:rPr>
              <a:t>Jalbert</a:t>
            </a:r>
            <a:r>
              <a:rPr lang="en-GB" sz="900" b="0" i="0" dirty="0">
                <a:solidFill>
                  <a:srgbClr val="727272"/>
                </a:solidFill>
                <a:effectLst/>
              </a:rPr>
              <a:t>, I., </a:t>
            </a:r>
            <a:r>
              <a:rPr lang="en-GB" sz="900" b="0" i="0" dirty="0" err="1">
                <a:solidFill>
                  <a:srgbClr val="727272"/>
                </a:solidFill>
                <a:effectLst/>
              </a:rPr>
              <a:t>Lekhanont</a:t>
            </a:r>
            <a:r>
              <a:rPr lang="en-GB" sz="900" b="0" i="0" dirty="0">
                <a:solidFill>
                  <a:srgbClr val="727272"/>
                </a:solidFill>
                <a:effectLst/>
              </a:rPr>
              <a:t>, K., </a:t>
            </a:r>
            <a:r>
              <a:rPr lang="en-GB" sz="900" b="0" i="0" dirty="0" err="1">
                <a:solidFill>
                  <a:srgbClr val="727272"/>
                </a:solidFill>
                <a:effectLst/>
              </a:rPr>
              <a:t>Malet</a:t>
            </a:r>
            <a:r>
              <a:rPr lang="en-GB" sz="900" b="0" i="0" dirty="0">
                <a:solidFill>
                  <a:srgbClr val="727272"/>
                </a:solidFill>
                <a:effectLst/>
              </a:rPr>
              <a:t>, F., Na, K.S., Schaumberg, D., Uchino, M., </a:t>
            </a:r>
            <a:r>
              <a:rPr lang="en-GB" sz="900" b="0" i="0" dirty="0" err="1">
                <a:solidFill>
                  <a:srgbClr val="727272"/>
                </a:solidFill>
                <a:effectLst/>
              </a:rPr>
              <a:t>Vehof</a:t>
            </a:r>
            <a:r>
              <a:rPr lang="en-GB" sz="900" b="0" i="0" dirty="0">
                <a:solidFill>
                  <a:srgbClr val="727272"/>
                </a:solidFill>
                <a:effectLst/>
              </a:rPr>
              <a:t>, J. and </a:t>
            </a:r>
            <a:r>
              <a:rPr lang="en-GB" sz="900" b="0" i="0" dirty="0" err="1">
                <a:solidFill>
                  <a:srgbClr val="727272"/>
                </a:solidFill>
                <a:effectLst/>
              </a:rPr>
              <a:t>Viso</a:t>
            </a:r>
            <a:r>
              <a:rPr lang="en-GB" sz="900" b="0" i="0" dirty="0">
                <a:solidFill>
                  <a:srgbClr val="727272"/>
                </a:solidFill>
                <a:effectLst/>
              </a:rPr>
              <a:t>, E., 2017. </a:t>
            </a:r>
            <a:r>
              <a:rPr lang="en-GB" sz="900" b="0" i="0" dirty="0" err="1">
                <a:solidFill>
                  <a:srgbClr val="727272"/>
                </a:solidFill>
                <a:effectLst/>
              </a:rPr>
              <a:t>Tfos</a:t>
            </a:r>
            <a:r>
              <a:rPr lang="en-GB" sz="900" b="0" i="0" dirty="0">
                <a:solidFill>
                  <a:srgbClr val="727272"/>
                </a:solidFill>
                <a:effectLst/>
              </a:rPr>
              <a:t> dews ii epidemiology report. </a:t>
            </a:r>
            <a:r>
              <a:rPr lang="en-GB" sz="900" b="0" i="1" dirty="0">
                <a:solidFill>
                  <a:srgbClr val="727272"/>
                </a:solidFill>
                <a:effectLst/>
              </a:rPr>
              <a:t>The ocular surface</a:t>
            </a:r>
            <a:r>
              <a:rPr lang="en-GB" sz="900" b="0" i="0" dirty="0">
                <a:solidFill>
                  <a:srgbClr val="727272"/>
                </a:solidFill>
                <a:effectLst/>
              </a:rPr>
              <a:t>, </a:t>
            </a:r>
            <a:r>
              <a:rPr lang="en-GB" sz="900" b="0" i="1" dirty="0">
                <a:solidFill>
                  <a:srgbClr val="727272"/>
                </a:solidFill>
                <a:effectLst/>
              </a:rPr>
              <a:t>15</a:t>
            </a:r>
            <a:r>
              <a:rPr lang="en-GB" sz="900" b="0" i="0" dirty="0">
                <a:solidFill>
                  <a:srgbClr val="727272"/>
                </a:solidFill>
                <a:effectLst/>
              </a:rPr>
              <a:t>(3), pp.334-365.</a:t>
            </a:r>
            <a:endParaRPr lang="en-GB" sz="900" dirty="0">
              <a:solidFill>
                <a:srgbClr val="727272"/>
              </a:solidFill>
            </a:endParaRPr>
          </a:p>
        </p:txBody>
      </p:sp>
    </p:spTree>
    <p:extLst>
      <p:ext uri="{BB962C8B-B14F-4D97-AF65-F5344CB8AC3E}">
        <p14:creationId xmlns:p14="http://schemas.microsoft.com/office/powerpoint/2010/main" val="19598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186F-F10F-094A-8F36-61B9EC0DC5C8}"/>
              </a:ext>
            </a:extLst>
          </p:cNvPr>
          <p:cNvSpPr>
            <a:spLocks noGrp="1"/>
          </p:cNvSpPr>
          <p:nvPr>
            <p:ph type="title"/>
          </p:nvPr>
        </p:nvSpPr>
        <p:spPr/>
        <p:txBody>
          <a:bodyPr>
            <a:normAutofit/>
          </a:bodyPr>
          <a:lstStyle/>
          <a:p>
            <a:r>
              <a:rPr lang="en-US" sz="4000" dirty="0"/>
              <a:t>Medications and Dry Eye</a:t>
            </a:r>
          </a:p>
        </p:txBody>
      </p:sp>
      <p:sp>
        <p:nvSpPr>
          <p:cNvPr id="4" name="Content Placeholder 3">
            <a:extLst>
              <a:ext uri="{FF2B5EF4-FFF2-40B4-BE49-F238E27FC236}">
                <a16:creationId xmlns:a16="http://schemas.microsoft.com/office/drawing/2014/main" id="{A2E6930B-4E31-1F18-DC8E-A07DA3CD9890}"/>
              </a:ext>
            </a:extLst>
          </p:cNvPr>
          <p:cNvSpPr>
            <a:spLocks noGrp="1"/>
          </p:cNvSpPr>
          <p:nvPr>
            <p:ph idx="1"/>
          </p:nvPr>
        </p:nvSpPr>
        <p:spPr>
          <a:xfrm>
            <a:off x="389464" y="1694045"/>
            <a:ext cx="8394191" cy="4346139"/>
          </a:xfrm>
        </p:spPr>
        <p:txBody>
          <a:bodyPr>
            <a:normAutofit fontScale="85000" lnSpcReduction="20000"/>
          </a:bodyPr>
          <a:lstStyle/>
          <a:p>
            <a:pPr marL="285750" indent="-285750">
              <a:buFont typeface="Arial" panose="020B0604020202020204" pitchFamily="34" charset="0"/>
              <a:buChar char="•"/>
            </a:pPr>
            <a:r>
              <a:rPr lang="en-GB" sz="2000" dirty="0"/>
              <a:t>Classification of medications: </a:t>
            </a:r>
          </a:p>
          <a:p>
            <a:pPr marL="788670" lvl="1" indent="-285750">
              <a:buFont typeface="Arial" panose="020B0604020202020204" pitchFamily="34" charset="0"/>
              <a:buChar char="•"/>
            </a:pPr>
            <a:r>
              <a:rPr lang="en-GB" dirty="0"/>
              <a:t>Systemic</a:t>
            </a:r>
          </a:p>
          <a:p>
            <a:pPr marL="788670" lvl="1" indent="-285750">
              <a:buFont typeface="Arial" panose="020B0604020202020204" pitchFamily="34" charset="0"/>
              <a:buChar char="•"/>
            </a:pPr>
            <a:r>
              <a:rPr lang="en-GB" dirty="0"/>
              <a:t>Topical </a:t>
            </a:r>
          </a:p>
          <a:p>
            <a:pPr marL="285750" indent="-285750">
              <a:buFont typeface="Arial" panose="020B0604020202020204" pitchFamily="34" charset="0"/>
              <a:buChar char="•"/>
            </a:pPr>
            <a:r>
              <a:rPr lang="en-GB" dirty="0"/>
              <a:t>Systemic drugs may cause dry eye secondary to¹:</a:t>
            </a:r>
          </a:p>
          <a:p>
            <a:pPr marL="788670" lvl="1" indent="-285750">
              <a:buFont typeface="Arial" panose="020B0604020202020204" pitchFamily="34" charset="0"/>
              <a:buChar char="•"/>
            </a:pPr>
            <a:r>
              <a:rPr lang="en-GB" dirty="0"/>
              <a:t>Decreased tear production </a:t>
            </a:r>
          </a:p>
          <a:p>
            <a:pPr marL="788670" lvl="1" indent="-285750">
              <a:buFont typeface="Arial" panose="020B0604020202020204" pitchFamily="34" charset="0"/>
              <a:buChar char="•"/>
            </a:pPr>
            <a:r>
              <a:rPr lang="en-GB" dirty="0"/>
              <a:t>Altered nerve input</a:t>
            </a:r>
          </a:p>
          <a:p>
            <a:pPr marL="788670" lvl="1" indent="-285750">
              <a:buFont typeface="Arial" panose="020B0604020202020204" pitchFamily="34" charset="0"/>
              <a:buChar char="•"/>
            </a:pPr>
            <a:r>
              <a:rPr lang="en-GB" dirty="0"/>
              <a:t>Reflex secretion</a:t>
            </a:r>
          </a:p>
          <a:p>
            <a:pPr marL="788670" lvl="1" indent="-285750">
              <a:buFont typeface="Arial" panose="020B0604020202020204" pitchFamily="34" charset="0"/>
              <a:buChar char="•"/>
            </a:pPr>
            <a:r>
              <a:rPr lang="en-GB" dirty="0"/>
              <a:t>Inflammatory effects on secretory glands</a:t>
            </a:r>
          </a:p>
          <a:p>
            <a:pPr marL="788670" lvl="1" indent="-285750">
              <a:buFont typeface="Arial" panose="020B0604020202020204" pitchFamily="34" charset="0"/>
              <a:buChar char="•"/>
            </a:pPr>
            <a:r>
              <a:rPr lang="en-GB" dirty="0"/>
              <a:t>Direct irritation effects through secretion into the tears </a:t>
            </a:r>
          </a:p>
          <a:p>
            <a:r>
              <a:rPr lang="en-GB" dirty="0"/>
              <a:t>Topical drugs may cause dry eye by³:</a:t>
            </a:r>
          </a:p>
          <a:p>
            <a:pPr lvl="1"/>
            <a:r>
              <a:rPr lang="en-GB" dirty="0"/>
              <a:t>Exerting allergic, toxic and/or immuno-inflammatory affects</a:t>
            </a:r>
          </a:p>
          <a:p>
            <a:pPr lvl="1"/>
            <a:r>
              <a:rPr lang="en-GB" dirty="0"/>
              <a:t>Reducing aqueous secretion </a:t>
            </a:r>
          </a:p>
          <a:p>
            <a:pPr lvl="1"/>
            <a:r>
              <a:rPr lang="en-GB" dirty="0"/>
              <a:t>Damaging goblet cells, the conjunctival and corneal epithelia, corneal nerves through neurotoxic effects</a:t>
            </a:r>
          </a:p>
          <a:p>
            <a:pPr marL="285750" indent="-285750">
              <a:buFont typeface="Arial" panose="020B0604020202020204" pitchFamily="34" charset="0"/>
              <a:buChar char="•"/>
            </a:pPr>
            <a:r>
              <a:rPr lang="en-GB" sz="2000" dirty="0"/>
              <a:t>Among the 100 top selling medications – 22 of them possibly cause dry eye¹.</a:t>
            </a:r>
          </a:p>
          <a:p>
            <a:pPr marL="285750" indent="-285750">
              <a:buFont typeface="Arial" panose="020B0604020202020204" pitchFamily="34" charset="0"/>
              <a:buChar char="•"/>
            </a:pPr>
            <a:r>
              <a:rPr lang="en-GB" sz="2000" dirty="0"/>
              <a:t>Up to 62% of dry eye in the population can be attributed to drying².</a:t>
            </a:r>
          </a:p>
        </p:txBody>
      </p:sp>
      <p:sp>
        <p:nvSpPr>
          <p:cNvPr id="5" name="TextBox 4">
            <a:extLst>
              <a:ext uri="{FF2B5EF4-FFF2-40B4-BE49-F238E27FC236}">
                <a16:creationId xmlns:a16="http://schemas.microsoft.com/office/drawing/2014/main" id="{553FD030-04FC-8FB7-C418-FD691A8CA489}"/>
              </a:ext>
            </a:extLst>
          </p:cNvPr>
          <p:cNvSpPr txBox="1"/>
          <p:nvPr/>
        </p:nvSpPr>
        <p:spPr>
          <a:xfrm>
            <a:off x="262464" y="6040184"/>
            <a:ext cx="9025915" cy="646331"/>
          </a:xfrm>
          <a:prstGeom prst="rect">
            <a:avLst/>
          </a:prstGeom>
          <a:noFill/>
        </p:spPr>
        <p:txBody>
          <a:bodyPr wrap="square">
            <a:spAutoFit/>
          </a:bodyPr>
          <a:lstStyle>
            <a:defPPr>
              <a:defRPr lang="en-US"/>
            </a:defPPr>
            <a:lvl1pPr marL="342900" indent="-342900">
              <a:buAutoNum type="arabicPeriod"/>
              <a:defRPr sz="1000">
                <a:latin typeface="Helvetica Neue" panose="02000503000000020004"/>
              </a:defRPr>
            </a:lvl1pPr>
          </a:lstStyle>
          <a:p>
            <a:pPr marL="0" indent="0">
              <a:buNone/>
            </a:pPr>
            <a:r>
              <a:rPr lang="en-GB" sz="900" dirty="0">
                <a:solidFill>
                  <a:srgbClr val="727272"/>
                </a:solidFill>
                <a:latin typeface="+mn-lt"/>
              </a:rPr>
              <a:t>1. Gomes, J.A.P., Azar, D.T., Baudouin, C. et al TFOS Dews </a:t>
            </a:r>
            <a:r>
              <a:rPr lang="en-GB" sz="900" dirty="0" err="1">
                <a:solidFill>
                  <a:srgbClr val="727272"/>
                </a:solidFill>
                <a:latin typeface="+mn-lt"/>
              </a:rPr>
              <a:t>Ii</a:t>
            </a:r>
            <a:r>
              <a:rPr lang="en-GB" sz="900" dirty="0">
                <a:solidFill>
                  <a:srgbClr val="727272"/>
                </a:solidFill>
                <a:latin typeface="+mn-lt"/>
              </a:rPr>
              <a:t> Iatrogenic report. The ocular surface, 15(3), pp.511-538. 2. Schein, O.D., Hochberg, M.C., Munoz, B. et al Archives of internal medicine, 159(12), pp.1359-1363. 3. Gomes, J.A.P., Azar, D.T., Baudouin, C., Efron, N., Hirayama, M., Horwath-Winter, J., Kim, T., Mehta, J.S., Messmer, E.M., Pepose, J.S. and Sangwan, V.S., 2017. </a:t>
            </a:r>
            <a:r>
              <a:rPr lang="en-GB" sz="900" dirty="0" err="1">
                <a:solidFill>
                  <a:srgbClr val="727272"/>
                </a:solidFill>
                <a:latin typeface="+mn-lt"/>
              </a:rPr>
              <a:t>Tfos</a:t>
            </a:r>
            <a:r>
              <a:rPr lang="en-GB" sz="900" dirty="0">
                <a:solidFill>
                  <a:srgbClr val="727272"/>
                </a:solidFill>
                <a:latin typeface="+mn-lt"/>
              </a:rPr>
              <a:t> dews ii iatrogenic report. The ocular surface, 15(3), pp.511-538.</a:t>
            </a:r>
            <a:br>
              <a:rPr lang="en-GB" sz="900" dirty="0">
                <a:solidFill>
                  <a:srgbClr val="727272"/>
                </a:solidFill>
                <a:latin typeface="+mn-lt"/>
              </a:rPr>
            </a:br>
            <a:endParaRPr lang="en-GB" sz="900" dirty="0">
              <a:solidFill>
                <a:srgbClr val="727272"/>
              </a:solidFill>
              <a:latin typeface="+mn-lt"/>
            </a:endParaRPr>
          </a:p>
        </p:txBody>
      </p:sp>
    </p:spTree>
    <p:extLst>
      <p:ext uri="{BB962C8B-B14F-4D97-AF65-F5344CB8AC3E}">
        <p14:creationId xmlns:p14="http://schemas.microsoft.com/office/powerpoint/2010/main" val="332486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Patient Questionnaires</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normAutofit/>
          </a:bodyPr>
          <a:lstStyle/>
          <a:p>
            <a:r>
              <a:rPr lang="en-GB" dirty="0"/>
              <a:t>For dry eye assessments, subjective symptoms and their effects on Health Related QoL can be assessed using questionnaires and clinical examination¹. </a:t>
            </a:r>
          </a:p>
          <a:p>
            <a:r>
              <a:rPr lang="en-GB" dirty="0"/>
              <a:t>The OSDI (ocular surface disease index) is a 12-item questionnaire to provide rapid assessment of the symptoms of ocular irritation consistent with dry eye disease and their impact on vision related functioning². </a:t>
            </a:r>
          </a:p>
          <a:p>
            <a:r>
              <a:rPr lang="en-GB" dirty="0"/>
              <a:t>The DEQ-5 is a 5 item Dry Eye Questionnaire and is recommended due to its discriminative ability³.</a:t>
            </a:r>
          </a:p>
          <a:p>
            <a:r>
              <a:rPr lang="en-GB" dirty="0"/>
              <a:t>The view of the TFOS committee was to use the OSDI due to its strong </a:t>
            </a:r>
            <a:r>
              <a:rPr lang="en-GB" dirty="0">
                <a:solidFill>
                  <a:srgbClr val="727272"/>
                </a:solidFill>
              </a:rPr>
              <a:t>establishment</a:t>
            </a:r>
            <a:r>
              <a:rPr lang="en-GB" dirty="0"/>
              <a:t> in the field or the DEQ-5 due to its short length and discriminative ability³. </a:t>
            </a:r>
          </a:p>
        </p:txBody>
      </p:sp>
      <p:sp>
        <p:nvSpPr>
          <p:cNvPr id="4" name="TextBox 3">
            <a:extLst>
              <a:ext uri="{FF2B5EF4-FFF2-40B4-BE49-F238E27FC236}">
                <a16:creationId xmlns:a16="http://schemas.microsoft.com/office/drawing/2014/main" id="{75363CFB-BC2B-229A-227C-6065FCBFAF43}"/>
              </a:ext>
            </a:extLst>
          </p:cNvPr>
          <p:cNvSpPr txBox="1"/>
          <p:nvPr/>
        </p:nvSpPr>
        <p:spPr>
          <a:xfrm>
            <a:off x="379026" y="5747022"/>
            <a:ext cx="9025915" cy="646331"/>
          </a:xfrm>
          <a:prstGeom prst="rect">
            <a:avLst/>
          </a:prstGeom>
          <a:noFill/>
        </p:spPr>
        <p:txBody>
          <a:bodyPr wrap="square">
            <a:spAutoFit/>
          </a:bodyPr>
          <a:lstStyle>
            <a:defPPr>
              <a:defRPr lang="en-US"/>
            </a:defPPr>
            <a:lvl1pPr marL="342900" indent="-342900">
              <a:buAutoNum type="arabicPeriod"/>
              <a:defRPr sz="1000">
                <a:latin typeface="Helvetica Neue" panose="02000503000000020004"/>
              </a:defRPr>
            </a:lvl1pPr>
          </a:lstStyle>
          <a:p>
            <a:pPr marL="0" indent="0">
              <a:buNone/>
            </a:pPr>
            <a:r>
              <a:rPr lang="en-GB" sz="900" dirty="0">
                <a:solidFill>
                  <a:srgbClr val="727272"/>
                </a:solidFill>
                <a:latin typeface="+mn-lt"/>
              </a:rPr>
              <a:t>1. </a:t>
            </a:r>
            <a:r>
              <a:rPr lang="en-GB" sz="900" dirty="0" err="1">
                <a:solidFill>
                  <a:srgbClr val="727272"/>
                </a:solidFill>
                <a:latin typeface="+mn-lt"/>
              </a:rPr>
              <a:t>Özcura</a:t>
            </a:r>
            <a:r>
              <a:rPr lang="en-GB" sz="900" dirty="0">
                <a:solidFill>
                  <a:srgbClr val="727272"/>
                </a:solidFill>
                <a:latin typeface="+mn-lt"/>
              </a:rPr>
              <a:t>, F., Aydin, S. and </a:t>
            </a:r>
            <a:r>
              <a:rPr lang="en-GB" sz="900" dirty="0" err="1">
                <a:solidFill>
                  <a:srgbClr val="727272"/>
                </a:solidFill>
                <a:latin typeface="+mn-lt"/>
              </a:rPr>
              <a:t>Helvaci</a:t>
            </a:r>
            <a:r>
              <a:rPr lang="en-GB" sz="900" dirty="0">
                <a:solidFill>
                  <a:srgbClr val="727272"/>
                </a:solidFill>
                <a:latin typeface="+mn-lt"/>
              </a:rPr>
              <a:t>, M.R., 2007. Ocular surface disease index for the diagnosis of dry eye syndrome. Ocular immunology and inflammation, 15(5), pp.389-393. 2. Grubbs Jr, J.R., Tolleson-Rinehart, S., Huynh, K. and Davis, R.M., 2014. A review of quality-of-life measures in dry eye questionnaires. Cornea, 33(2), pp.215-218. 3. Wolffsohn, J.S., </a:t>
            </a:r>
            <a:r>
              <a:rPr lang="en-GB" sz="900" dirty="0" err="1">
                <a:solidFill>
                  <a:srgbClr val="727272"/>
                </a:solidFill>
                <a:latin typeface="+mn-lt"/>
              </a:rPr>
              <a:t>Arita</a:t>
            </a:r>
            <a:r>
              <a:rPr lang="en-GB" sz="900" dirty="0">
                <a:solidFill>
                  <a:srgbClr val="727272"/>
                </a:solidFill>
                <a:latin typeface="+mn-lt"/>
              </a:rPr>
              <a:t>, R., Chalmers, R., </a:t>
            </a:r>
            <a:r>
              <a:rPr lang="en-GB" sz="900" dirty="0" err="1">
                <a:solidFill>
                  <a:srgbClr val="727272"/>
                </a:solidFill>
                <a:latin typeface="+mn-lt"/>
              </a:rPr>
              <a:t>Djalilian</a:t>
            </a:r>
            <a:r>
              <a:rPr lang="en-GB" sz="900" dirty="0">
                <a:solidFill>
                  <a:srgbClr val="727272"/>
                </a:solidFill>
                <a:latin typeface="+mn-lt"/>
              </a:rPr>
              <a:t>, A., </a:t>
            </a:r>
            <a:r>
              <a:rPr lang="en-GB" sz="900" dirty="0" err="1">
                <a:solidFill>
                  <a:srgbClr val="727272"/>
                </a:solidFill>
                <a:latin typeface="+mn-lt"/>
              </a:rPr>
              <a:t>Dogru</a:t>
            </a:r>
            <a:r>
              <a:rPr lang="en-GB" sz="900" dirty="0">
                <a:solidFill>
                  <a:srgbClr val="727272"/>
                </a:solidFill>
                <a:latin typeface="+mn-lt"/>
              </a:rPr>
              <a:t>, M., </a:t>
            </a:r>
            <a:r>
              <a:rPr lang="en-GB" sz="900" dirty="0" err="1">
                <a:solidFill>
                  <a:srgbClr val="727272"/>
                </a:solidFill>
                <a:latin typeface="+mn-lt"/>
              </a:rPr>
              <a:t>Dumbleton</a:t>
            </a:r>
            <a:r>
              <a:rPr lang="en-GB" sz="900" dirty="0">
                <a:solidFill>
                  <a:srgbClr val="727272"/>
                </a:solidFill>
                <a:latin typeface="+mn-lt"/>
              </a:rPr>
              <a:t>, K., Gupta, P.K., </a:t>
            </a:r>
            <a:r>
              <a:rPr lang="en-GB" sz="900" dirty="0" err="1">
                <a:solidFill>
                  <a:srgbClr val="727272"/>
                </a:solidFill>
                <a:latin typeface="+mn-lt"/>
              </a:rPr>
              <a:t>Karpecki</a:t>
            </a:r>
            <a:r>
              <a:rPr lang="en-GB" sz="900" dirty="0">
                <a:solidFill>
                  <a:srgbClr val="727272"/>
                </a:solidFill>
                <a:latin typeface="+mn-lt"/>
              </a:rPr>
              <a:t>, P., </a:t>
            </a:r>
            <a:r>
              <a:rPr lang="en-GB" sz="900" dirty="0" err="1">
                <a:solidFill>
                  <a:srgbClr val="727272"/>
                </a:solidFill>
                <a:latin typeface="+mn-lt"/>
              </a:rPr>
              <a:t>Lazreg</a:t>
            </a:r>
            <a:r>
              <a:rPr lang="en-GB" sz="900" dirty="0">
                <a:solidFill>
                  <a:srgbClr val="727272"/>
                </a:solidFill>
                <a:latin typeface="+mn-lt"/>
              </a:rPr>
              <a:t>, S., </a:t>
            </a:r>
            <a:r>
              <a:rPr lang="en-GB" sz="900" dirty="0" err="1">
                <a:solidFill>
                  <a:srgbClr val="727272"/>
                </a:solidFill>
                <a:latin typeface="+mn-lt"/>
              </a:rPr>
              <a:t>Pult</a:t>
            </a:r>
            <a:r>
              <a:rPr lang="en-GB" sz="900" dirty="0">
                <a:solidFill>
                  <a:srgbClr val="727272"/>
                </a:solidFill>
                <a:latin typeface="+mn-lt"/>
              </a:rPr>
              <a:t>, H. and Sullivan, B.D., 2017. TFOS DEWS II diagnostic methodology report. The ocular surface, 15(3), pp.539-574.</a:t>
            </a:r>
          </a:p>
        </p:txBody>
      </p:sp>
    </p:spTree>
    <p:extLst>
      <p:ext uri="{BB962C8B-B14F-4D97-AF65-F5344CB8AC3E}">
        <p14:creationId xmlns:p14="http://schemas.microsoft.com/office/powerpoint/2010/main" val="99480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248E-21B0-DC35-3EDA-6DC155869E03}"/>
              </a:ext>
            </a:extLst>
          </p:cNvPr>
          <p:cNvSpPr>
            <a:spLocks noGrp="1"/>
          </p:cNvSpPr>
          <p:nvPr>
            <p:ph type="title"/>
          </p:nvPr>
        </p:nvSpPr>
        <p:spPr/>
        <p:txBody>
          <a:bodyPr/>
          <a:lstStyle/>
          <a:p>
            <a:r>
              <a:rPr lang="en-GB" dirty="0">
                <a:latin typeface="+mn-lt"/>
              </a:rPr>
              <a:t>How do we manage Dry Eye Disease?</a:t>
            </a:r>
            <a:endParaRPr lang="en-GB" baseline="30000" dirty="0">
              <a:latin typeface="+mn-lt"/>
            </a:endParaRPr>
          </a:p>
        </p:txBody>
      </p:sp>
      <p:sp>
        <p:nvSpPr>
          <p:cNvPr id="3" name="Text Placeholder 2">
            <a:extLst>
              <a:ext uri="{FF2B5EF4-FFF2-40B4-BE49-F238E27FC236}">
                <a16:creationId xmlns:a16="http://schemas.microsoft.com/office/drawing/2014/main" id="{FD14719A-23E1-89DF-8E1D-54339E6FDE65}"/>
              </a:ext>
            </a:extLst>
          </p:cNvPr>
          <p:cNvSpPr>
            <a:spLocks noGrp="1"/>
          </p:cNvSpPr>
          <p:nvPr>
            <p:ph idx="1"/>
          </p:nvPr>
        </p:nvSpPr>
        <p:spPr>
          <a:xfrm>
            <a:off x="245616" y="1486587"/>
            <a:ext cx="6148384" cy="4340505"/>
          </a:xfrm>
        </p:spPr>
        <p:txBody>
          <a:bodyPr>
            <a:normAutofit/>
          </a:bodyPr>
          <a:lstStyle/>
          <a:p>
            <a:pPr marL="285750" indent="-285750">
              <a:lnSpc>
                <a:spcPct val="110000"/>
              </a:lnSpc>
              <a:buFont typeface="Arial" panose="020B0604020202020204" pitchFamily="34" charset="0"/>
              <a:buChar char="•"/>
            </a:pPr>
            <a:r>
              <a:rPr lang="en-GB" sz="2400" dirty="0"/>
              <a:t>Modification of local environment</a:t>
            </a:r>
            <a:r>
              <a:rPr lang="en-GB" sz="2400" baseline="30000" dirty="0"/>
              <a:t>1</a:t>
            </a:r>
            <a:r>
              <a:rPr lang="en-GB" sz="2400" dirty="0"/>
              <a:t>:</a:t>
            </a:r>
          </a:p>
          <a:p>
            <a:pPr marL="788670" lvl="1" indent="-285750">
              <a:lnSpc>
                <a:spcPct val="110000"/>
              </a:lnSpc>
              <a:buFont typeface="Arial" panose="020B0604020202020204" pitchFamily="34" charset="0"/>
              <a:buChar char="•"/>
            </a:pPr>
            <a:r>
              <a:rPr lang="en-GB" sz="2200" dirty="0"/>
              <a:t>Avoid environmental pollutants</a:t>
            </a:r>
          </a:p>
          <a:p>
            <a:pPr marL="788670" lvl="1" indent="-285750">
              <a:lnSpc>
                <a:spcPct val="110000"/>
              </a:lnSpc>
              <a:buFont typeface="Arial" panose="020B0604020202020204" pitchFamily="34" charset="0"/>
              <a:buChar char="•"/>
            </a:pPr>
            <a:r>
              <a:rPr lang="en-GB" sz="2200" dirty="0"/>
              <a:t>Avoid overheated and air-conditioned environments</a:t>
            </a:r>
          </a:p>
          <a:p>
            <a:pPr marL="788670" lvl="1" indent="-285750">
              <a:lnSpc>
                <a:spcPct val="110000"/>
              </a:lnSpc>
              <a:buFont typeface="Arial" panose="020B0604020202020204" pitchFamily="34" charset="0"/>
              <a:buChar char="•"/>
            </a:pPr>
            <a:r>
              <a:rPr lang="en-GB" sz="2200" dirty="0"/>
              <a:t>Consider air humidification</a:t>
            </a:r>
          </a:p>
          <a:p>
            <a:pPr marL="788670" lvl="1" indent="-285750">
              <a:lnSpc>
                <a:spcPct val="110000"/>
              </a:lnSpc>
              <a:buFont typeface="Arial" panose="020B0604020202020204" pitchFamily="34" charset="0"/>
              <a:buChar char="•"/>
            </a:pPr>
            <a:r>
              <a:rPr lang="en-GB" sz="2200" dirty="0"/>
              <a:t>Digital device use (improve blinking, optimise the work environment and encourage regularly breaks)</a:t>
            </a:r>
          </a:p>
          <a:p>
            <a:pPr>
              <a:lnSpc>
                <a:spcPct val="110000"/>
              </a:lnSpc>
              <a:buClrTx/>
            </a:pPr>
            <a:endParaRPr lang="en-GB" dirty="0">
              <a:solidFill>
                <a:schemeClr val="tx1"/>
              </a:solidFill>
              <a:latin typeface="Helvetica Neue" panose="02000503000000020004"/>
            </a:endParaRPr>
          </a:p>
        </p:txBody>
      </p:sp>
      <p:sp>
        <p:nvSpPr>
          <p:cNvPr id="4" name="Text Placeholder 3">
            <a:extLst>
              <a:ext uri="{FF2B5EF4-FFF2-40B4-BE49-F238E27FC236}">
                <a16:creationId xmlns:a16="http://schemas.microsoft.com/office/drawing/2014/main" id="{9156F5D0-BAA0-328E-E7EA-2C3A51D603E2}"/>
              </a:ext>
            </a:extLst>
          </p:cNvPr>
          <p:cNvSpPr>
            <a:spLocks noGrp="1"/>
          </p:cNvSpPr>
          <p:nvPr>
            <p:ph type="body" sz="quarter" idx="4294967295"/>
          </p:nvPr>
        </p:nvSpPr>
        <p:spPr>
          <a:xfrm>
            <a:off x="7215188" y="1792288"/>
            <a:ext cx="4546408" cy="3273425"/>
          </a:xfrm>
          <a:solidFill>
            <a:schemeClr val="accent1">
              <a:lumMod val="20000"/>
              <a:lumOff val="80000"/>
            </a:schemeClr>
          </a:solidFill>
        </p:spPr>
        <p:txBody>
          <a:bodyPr>
            <a:normAutofit fontScale="92500" lnSpcReduction="10000"/>
          </a:bodyPr>
          <a:lstStyle/>
          <a:p>
            <a:pPr marL="0" indent="0">
              <a:lnSpc>
                <a:spcPct val="150000"/>
              </a:lnSpc>
              <a:buNone/>
            </a:pPr>
            <a:r>
              <a:rPr lang="en-GB" b="1" dirty="0">
                <a:solidFill>
                  <a:schemeClr val="tx1"/>
                </a:solidFill>
              </a:rPr>
              <a:t>Some key things to remember:</a:t>
            </a:r>
          </a:p>
          <a:p>
            <a:pPr marL="285750" indent="-285750">
              <a:lnSpc>
                <a:spcPct val="150000"/>
              </a:lnSpc>
              <a:buFont typeface="Arial" panose="020B0604020202020204" pitchFamily="34" charset="0"/>
              <a:buChar char="•"/>
            </a:pPr>
            <a:r>
              <a:rPr lang="en-GB" dirty="0">
                <a:solidFill>
                  <a:schemeClr val="tx1"/>
                </a:solidFill>
              </a:rPr>
              <a:t>Remove all eye makeup before bed</a:t>
            </a:r>
          </a:p>
          <a:p>
            <a:pPr marL="285750" indent="-285750">
              <a:lnSpc>
                <a:spcPct val="150000"/>
              </a:lnSpc>
              <a:buFont typeface="Arial" panose="020B0604020202020204" pitchFamily="34" charset="0"/>
              <a:buChar char="•"/>
            </a:pPr>
            <a:r>
              <a:rPr lang="en-GB" dirty="0">
                <a:solidFill>
                  <a:schemeClr val="tx1"/>
                </a:solidFill>
              </a:rPr>
              <a:t>No sharing skincare products</a:t>
            </a:r>
          </a:p>
          <a:p>
            <a:pPr marL="285750" indent="-285750">
              <a:lnSpc>
                <a:spcPct val="150000"/>
              </a:lnSpc>
              <a:buFont typeface="Arial" panose="020B0604020202020204" pitchFamily="34" charset="0"/>
              <a:buChar char="•"/>
            </a:pPr>
            <a:r>
              <a:rPr lang="en-GB" dirty="0">
                <a:solidFill>
                  <a:schemeClr val="tx1"/>
                </a:solidFill>
              </a:rPr>
              <a:t>No sharing facecloths or towels</a:t>
            </a:r>
          </a:p>
          <a:p>
            <a:pPr marL="285750" indent="-285750">
              <a:lnSpc>
                <a:spcPct val="150000"/>
              </a:lnSpc>
              <a:buFont typeface="Arial" panose="020B0604020202020204" pitchFamily="34" charset="0"/>
              <a:buChar char="•"/>
            </a:pPr>
            <a:r>
              <a:rPr lang="en-GB" dirty="0">
                <a:solidFill>
                  <a:schemeClr val="tx1"/>
                </a:solidFill>
              </a:rPr>
              <a:t>Washing eyelids daily </a:t>
            </a:r>
          </a:p>
          <a:p>
            <a:pPr marL="285750" indent="-285750">
              <a:lnSpc>
                <a:spcPct val="150000"/>
              </a:lnSpc>
              <a:buFont typeface="Arial" panose="020B0604020202020204" pitchFamily="34" charset="0"/>
              <a:buChar char="•"/>
            </a:pPr>
            <a:r>
              <a:rPr lang="en-GB" dirty="0">
                <a:solidFill>
                  <a:schemeClr val="tx1"/>
                </a:solidFill>
              </a:rPr>
              <a:t>Seek medical advice if worsening</a:t>
            </a:r>
          </a:p>
        </p:txBody>
      </p:sp>
      <p:sp>
        <p:nvSpPr>
          <p:cNvPr id="6" name="TextBox 5">
            <a:extLst>
              <a:ext uri="{FF2B5EF4-FFF2-40B4-BE49-F238E27FC236}">
                <a16:creationId xmlns:a16="http://schemas.microsoft.com/office/drawing/2014/main" id="{C132D33D-6405-F8B4-668D-46A345476488}"/>
              </a:ext>
            </a:extLst>
          </p:cNvPr>
          <p:cNvSpPr txBox="1"/>
          <p:nvPr/>
        </p:nvSpPr>
        <p:spPr>
          <a:xfrm>
            <a:off x="262464" y="5971866"/>
            <a:ext cx="10548508" cy="507831"/>
          </a:xfrm>
          <a:prstGeom prst="rect">
            <a:avLst/>
          </a:prstGeom>
          <a:noFill/>
        </p:spPr>
        <p:txBody>
          <a:bodyPr wrap="square">
            <a:spAutoFit/>
          </a:bodyPr>
          <a:lstStyle/>
          <a:p>
            <a:r>
              <a:rPr lang="en-GB" sz="900" dirty="0">
                <a:solidFill>
                  <a:srgbClr val="727272"/>
                </a:solidFill>
              </a:rPr>
              <a:t>1. College of Optometrists 2024. Clinical Management Guidelines of Dry Eye (Keratoconjunctivitis Sicca, KCS). Available at: </a:t>
            </a:r>
            <a:r>
              <a:rPr lang="en-GB" sz="900" dirty="0">
                <a:solidFill>
                  <a:srgbClr val="727272"/>
                </a:solidFill>
                <a:hlinkClick r:id="rId3">
                  <a:extLst>
                    <a:ext uri="{A12FA001-AC4F-418D-AE19-62706E023703}">
                      <ahyp:hlinkClr xmlns:ahyp="http://schemas.microsoft.com/office/drawing/2018/hyperlinkcolor" val="tx"/>
                    </a:ext>
                  </a:extLst>
                </a:hlinkClick>
              </a:rPr>
              <a:t>www.college-optometrists.org/clinical-guidance/clinical-management-guidelines/dryeye_keratoconjunctivitissicca_kcs</a:t>
            </a:r>
            <a:r>
              <a:rPr lang="en-GB" sz="900" dirty="0">
                <a:solidFill>
                  <a:srgbClr val="727272"/>
                </a:solidFill>
              </a:rPr>
              <a:t> Accessed on [July 2024}</a:t>
            </a:r>
            <a:br>
              <a:rPr lang="en-GB" sz="900" dirty="0">
                <a:solidFill>
                  <a:srgbClr val="727272"/>
                </a:solidFill>
              </a:rPr>
            </a:br>
            <a:endParaRPr lang="en-GB" sz="900" dirty="0">
              <a:solidFill>
                <a:srgbClr val="727272"/>
              </a:solidFill>
            </a:endParaRPr>
          </a:p>
        </p:txBody>
      </p:sp>
    </p:spTree>
    <p:extLst>
      <p:ext uri="{BB962C8B-B14F-4D97-AF65-F5344CB8AC3E}">
        <p14:creationId xmlns:p14="http://schemas.microsoft.com/office/powerpoint/2010/main" val="145416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5641-4E7B-86E1-4A10-5678978E6224}"/>
              </a:ext>
            </a:extLst>
          </p:cNvPr>
          <p:cNvSpPr>
            <a:spLocks noGrp="1"/>
          </p:cNvSpPr>
          <p:nvPr>
            <p:ph type="title"/>
          </p:nvPr>
        </p:nvSpPr>
        <p:spPr/>
        <p:txBody>
          <a:bodyPr/>
          <a:lstStyle/>
          <a:p>
            <a:r>
              <a:rPr lang="en-GB" dirty="0"/>
              <a:t>Management of Dry Eye</a:t>
            </a:r>
            <a:r>
              <a:rPr lang="en-GB" baseline="30000" dirty="0"/>
              <a:t>1</a:t>
            </a:r>
            <a:endParaRPr lang="en-GB" dirty="0"/>
          </a:p>
        </p:txBody>
      </p:sp>
      <p:sp>
        <p:nvSpPr>
          <p:cNvPr id="3" name="Content Placeholder 2">
            <a:extLst>
              <a:ext uri="{FF2B5EF4-FFF2-40B4-BE49-F238E27FC236}">
                <a16:creationId xmlns:a16="http://schemas.microsoft.com/office/drawing/2014/main" id="{52C942DA-5172-6F47-BED3-9B979AF25C0B}"/>
              </a:ext>
            </a:extLst>
          </p:cNvPr>
          <p:cNvSpPr>
            <a:spLocks noGrp="1"/>
          </p:cNvSpPr>
          <p:nvPr>
            <p:ph idx="1"/>
          </p:nvPr>
        </p:nvSpPr>
        <p:spPr/>
        <p:txBody>
          <a:bodyPr/>
          <a:lstStyle/>
          <a:p>
            <a:pPr marL="0" indent="0">
              <a:buNone/>
            </a:pPr>
            <a:endParaRPr lang="en-US" sz="2000" b="1" dirty="0"/>
          </a:p>
          <a:p>
            <a:r>
              <a:rPr lang="en-US" sz="2000" b="1" dirty="0"/>
              <a:t>A regime including lubricants, lid hygiene and heat </a:t>
            </a:r>
            <a:r>
              <a:rPr lang="en-US" sz="2000" dirty="0"/>
              <a:t>applied to the eyes for the management of dry eye disease and related eye conditions.</a:t>
            </a:r>
          </a:p>
          <a:p>
            <a:r>
              <a:rPr lang="en-US" sz="2000" b="1" dirty="0"/>
              <a:t>Preservative free eye drops have shown greater effectiveness </a:t>
            </a:r>
            <a:r>
              <a:rPr lang="en-US" sz="2000" dirty="0"/>
              <a:t>than preserved drops in decreasing inflammation on the ocular surface and increasing the antioxidant contents in tears of patients with DED.</a:t>
            </a:r>
          </a:p>
          <a:p>
            <a:endParaRPr lang="en-US" sz="2000" dirty="0"/>
          </a:p>
          <a:p>
            <a:endParaRPr lang="en-US" sz="2000" dirty="0"/>
          </a:p>
          <a:p>
            <a:pPr rtl="0"/>
            <a:endParaRPr lang="en-GB" sz="2000" dirty="0"/>
          </a:p>
          <a:p>
            <a:endParaRPr lang="en-GB" dirty="0"/>
          </a:p>
        </p:txBody>
      </p:sp>
      <p:pic>
        <p:nvPicPr>
          <p:cNvPr id="4" name="Picture 3" descr="Icon&#10;&#10;Description automatically generated">
            <a:extLst>
              <a:ext uri="{FF2B5EF4-FFF2-40B4-BE49-F238E27FC236}">
                <a16:creationId xmlns:a16="http://schemas.microsoft.com/office/drawing/2014/main" id="{2923AE7B-DA05-3652-C072-AC5ADB26DE2E}"/>
              </a:ext>
            </a:extLst>
          </p:cNvPr>
          <p:cNvPicPr>
            <a:picLocks noChangeAspect="1"/>
          </p:cNvPicPr>
          <p:nvPr/>
        </p:nvPicPr>
        <p:blipFill>
          <a:blip r:embed="rId2" r:link="rId3"/>
          <a:stretch>
            <a:fillRect/>
          </a:stretch>
        </p:blipFill>
        <p:spPr>
          <a:xfrm>
            <a:off x="9337669" y="2630694"/>
            <a:ext cx="1265942" cy="1265942"/>
          </a:xfrm>
          <a:prstGeom prst="rect">
            <a:avLst/>
          </a:prstGeom>
        </p:spPr>
      </p:pic>
      <p:sp>
        <p:nvSpPr>
          <p:cNvPr id="5" name="TextBox 4">
            <a:extLst>
              <a:ext uri="{FF2B5EF4-FFF2-40B4-BE49-F238E27FC236}">
                <a16:creationId xmlns:a16="http://schemas.microsoft.com/office/drawing/2014/main" id="{39005D25-CFF7-3A43-5FDD-EF812B6F30DA}"/>
              </a:ext>
            </a:extLst>
          </p:cNvPr>
          <p:cNvSpPr txBox="1"/>
          <p:nvPr/>
        </p:nvSpPr>
        <p:spPr>
          <a:xfrm>
            <a:off x="12769" y="6209882"/>
            <a:ext cx="11109321" cy="430887"/>
          </a:xfrm>
          <a:prstGeom prst="rect">
            <a:avLst/>
          </a:prstGeom>
          <a:noFill/>
        </p:spPr>
        <p:txBody>
          <a:bodyPr wrap="square">
            <a:spAutoFit/>
          </a:bodyPr>
          <a:lstStyle/>
          <a:p>
            <a:r>
              <a:rPr lang="en-GB" sz="1100" dirty="0">
                <a:solidFill>
                  <a:srgbClr val="A8A8A8"/>
                </a:solidFill>
              </a:rPr>
              <a:t>1. Benitez-del-Castillo, J.M., Dana, R., Deng, S.X., Dong, P.N., </a:t>
            </a:r>
            <a:r>
              <a:rPr lang="en-GB" sz="1100" dirty="0" err="1">
                <a:solidFill>
                  <a:srgbClr val="A8A8A8"/>
                </a:solidFill>
              </a:rPr>
              <a:t>Geerling</a:t>
            </a:r>
            <a:r>
              <a:rPr lang="en-GB" sz="1100" dirty="0">
                <a:solidFill>
                  <a:srgbClr val="A8A8A8"/>
                </a:solidFill>
              </a:rPr>
              <a:t>, G., FEBO, M., </a:t>
            </a:r>
            <a:r>
              <a:rPr lang="en-GB" sz="1100" dirty="0" err="1">
                <a:solidFill>
                  <a:srgbClr val="A8A8A8"/>
                </a:solidFill>
              </a:rPr>
              <a:t>Hida</a:t>
            </a:r>
            <a:r>
              <a:rPr lang="en-GB" sz="1100" dirty="0">
                <a:solidFill>
                  <a:srgbClr val="A8A8A8"/>
                </a:solidFill>
              </a:rPr>
              <a:t>, R.Y., Liu, Y., Seo, K.Y., Tauber, J. and Wakamatsu, T.H., 2017. TFOS DEWS II Management and Therapy Report. Ocular Surface, 30, p.580e634.</a:t>
            </a:r>
          </a:p>
        </p:txBody>
      </p:sp>
    </p:spTree>
    <p:extLst>
      <p:ext uri="{BB962C8B-B14F-4D97-AF65-F5344CB8AC3E}">
        <p14:creationId xmlns:p14="http://schemas.microsoft.com/office/powerpoint/2010/main" val="293823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4EDCF663-9E22-4D48-BDCB-3C2711DC2A79}"/>
              </a:ext>
            </a:extLst>
          </p:cNvPr>
          <p:cNvPicPr>
            <a:picLocks noChangeAspect="1"/>
          </p:cNvPicPr>
          <p:nvPr/>
        </p:nvPicPr>
        <p:blipFill>
          <a:blip r:embed="rId3" r:link="rId4"/>
          <a:stretch>
            <a:fillRect/>
          </a:stretch>
        </p:blipFill>
        <p:spPr>
          <a:xfrm>
            <a:off x="9922279" y="1335529"/>
            <a:ext cx="1265941" cy="1265941"/>
          </a:xfrm>
          <a:prstGeom prst="rect">
            <a:avLst/>
          </a:prstGeom>
        </p:spPr>
      </p:pic>
      <p:sp>
        <p:nvSpPr>
          <p:cNvPr id="8" name="TextBox 7">
            <a:extLst>
              <a:ext uri="{FF2B5EF4-FFF2-40B4-BE49-F238E27FC236}">
                <a16:creationId xmlns:a16="http://schemas.microsoft.com/office/drawing/2014/main" id="{3B0A8476-64A1-974F-9C9D-E3A9B4C29649}"/>
              </a:ext>
            </a:extLst>
          </p:cNvPr>
          <p:cNvSpPr txBox="1"/>
          <p:nvPr/>
        </p:nvSpPr>
        <p:spPr>
          <a:xfrm>
            <a:off x="213398" y="3087030"/>
            <a:ext cx="5556000" cy="1077218"/>
          </a:xfrm>
          <a:prstGeom prst="rect">
            <a:avLst/>
          </a:prstGeom>
          <a:noFill/>
        </p:spPr>
        <p:txBody>
          <a:bodyPr wrap="square" rtlCol="0">
            <a:spAutoFit/>
          </a:bodyPr>
          <a:lstStyle/>
          <a:p>
            <a:pPr marL="0" marR="0" lvl="0" indent="0" algn="l" defTabSz="540000" rtl="0" eaLnBrk="1" fontAlgn="auto" latinLnBrk="0" hangingPunct="1">
              <a:lnSpc>
                <a:spcPct val="100000"/>
              </a:lnSpc>
              <a:spcBef>
                <a:spcPts val="0"/>
              </a:spcBef>
              <a:spcAft>
                <a:spcPts val="1500"/>
              </a:spcAft>
              <a:buClr>
                <a:srgbClr val="A8387D"/>
              </a:buClr>
              <a:buSzTx/>
              <a:buFontTx/>
              <a:buNone/>
              <a:tabLst>
                <a:tab pos="1800000" algn="l"/>
              </a:tabLst>
              <a:defRPr/>
            </a:pPr>
            <a:r>
              <a:rPr kumimoji="0" lang="en-US" sz="3200" b="0" i="0" u="none" strike="noStrike" kern="1200" cap="none" spc="0" normalizeH="0" baseline="0" noProof="0" dirty="0">
                <a:ln>
                  <a:noFill/>
                </a:ln>
                <a:solidFill>
                  <a:srgbClr val="262626">
                    <a:lumMod val="65000"/>
                    <a:lumOff val="35000"/>
                  </a:srgbClr>
                </a:solidFill>
                <a:effectLst/>
                <a:uLnTx/>
                <a:uFillTx/>
                <a:latin typeface="Corbel" panose="020B0503020204020204"/>
                <a:ea typeface="+mn-ea"/>
                <a:cs typeface="+mn-cs"/>
              </a:rPr>
              <a:t>Can increase the lipid layer thickness…</a:t>
            </a:r>
          </a:p>
        </p:txBody>
      </p:sp>
      <p:sp>
        <p:nvSpPr>
          <p:cNvPr id="10" name="TextBox 9">
            <a:extLst>
              <a:ext uri="{FF2B5EF4-FFF2-40B4-BE49-F238E27FC236}">
                <a16:creationId xmlns:a16="http://schemas.microsoft.com/office/drawing/2014/main" id="{4C22E2B3-CB9A-5B47-A363-D20FFA4EA8A1}"/>
              </a:ext>
            </a:extLst>
          </p:cNvPr>
          <p:cNvSpPr txBox="1"/>
          <p:nvPr/>
        </p:nvSpPr>
        <p:spPr>
          <a:xfrm>
            <a:off x="6230681" y="3858821"/>
            <a:ext cx="5885620" cy="2169825"/>
          </a:xfrm>
          <a:prstGeom prst="rect">
            <a:avLst/>
          </a:prstGeom>
          <a:noFill/>
        </p:spPr>
        <p:txBody>
          <a:bodyPr wrap="square" rtlCol="0">
            <a:spAutoFit/>
          </a:bodyPr>
          <a:lstStyle/>
          <a:p>
            <a:pPr marL="0" marR="0" lvl="0" indent="0" algn="l" defTabSz="540000" rtl="0" eaLnBrk="1" fontAlgn="auto" latinLnBrk="0" hangingPunct="1">
              <a:lnSpc>
                <a:spcPct val="100000"/>
              </a:lnSpc>
              <a:spcBef>
                <a:spcPts val="0"/>
              </a:spcBef>
              <a:spcAft>
                <a:spcPts val="1500"/>
              </a:spcAft>
              <a:buClr>
                <a:srgbClr val="4BACD4"/>
              </a:buClr>
              <a:buSzTx/>
              <a:buFontTx/>
              <a:buNone/>
              <a:tabLst>
                <a:tab pos="1800000" algn="l"/>
              </a:tabLst>
              <a:defRPr/>
            </a:pPr>
            <a:r>
              <a:rPr kumimoji="0" lang="en-US" sz="2200" b="1" i="0" u="none" strike="noStrike" kern="1200" cap="none" spc="0" normalizeH="0" baseline="0" noProof="0" dirty="0">
                <a:ln>
                  <a:noFill/>
                </a:ln>
                <a:solidFill>
                  <a:srgbClr val="262626"/>
                </a:solidFill>
                <a:effectLst/>
                <a:uLnTx/>
                <a:uFillTx/>
                <a:latin typeface="Corbel" panose="020B0503020204020204"/>
                <a:ea typeface="+mn-ea"/>
                <a:cs typeface="+mn-cs"/>
              </a:rPr>
              <a:t>Current thinking:</a:t>
            </a:r>
          </a:p>
          <a:p>
            <a:pPr marL="0" marR="0" lvl="0" indent="0" algn="l" defTabSz="540000" rtl="0" eaLnBrk="1" fontAlgn="auto" latinLnBrk="0" hangingPunct="1">
              <a:lnSpc>
                <a:spcPct val="100000"/>
              </a:lnSpc>
              <a:spcBef>
                <a:spcPts val="0"/>
              </a:spcBef>
              <a:spcAft>
                <a:spcPts val="1500"/>
              </a:spcAft>
              <a:buClr>
                <a:srgbClr val="4BACD4"/>
              </a:buClr>
              <a:buSzTx/>
              <a:buFontTx/>
              <a:buNone/>
              <a:tabLst>
                <a:tab pos="1800000" algn="l"/>
              </a:tabLst>
              <a:defRPr/>
            </a:pPr>
            <a:r>
              <a:rPr kumimoji="0" lang="en-US" sz="2200" b="0" i="0" u="none" strike="noStrike" kern="1200" cap="none" spc="0" normalizeH="0" baseline="0" noProof="0" dirty="0">
                <a:ln>
                  <a:noFill/>
                </a:ln>
                <a:solidFill>
                  <a:srgbClr val="262626"/>
                </a:solidFill>
                <a:effectLst/>
                <a:uLnTx/>
                <a:uFillTx/>
                <a:latin typeface="Corbel" panose="020B0503020204020204"/>
                <a:ea typeface="+mn-ea"/>
                <a:cs typeface="+mn-cs"/>
              </a:rPr>
              <a:t>5 minutes* of heat @ 40</a:t>
            </a:r>
            <a:r>
              <a:rPr kumimoji="0" lang="en-US" sz="2200" b="0" i="0" u="none" strike="noStrike" kern="1200" cap="none" spc="0" normalizeH="0" baseline="30000" noProof="0" dirty="0">
                <a:ln>
                  <a:noFill/>
                </a:ln>
                <a:solidFill>
                  <a:srgbClr val="262626"/>
                </a:solidFill>
                <a:effectLst/>
                <a:uLnTx/>
                <a:uFillTx/>
                <a:latin typeface="Corbel" panose="020B0503020204020204"/>
                <a:ea typeface="+mn-ea"/>
                <a:cs typeface="+mn-cs"/>
              </a:rPr>
              <a:t>o</a:t>
            </a:r>
            <a:r>
              <a:rPr kumimoji="0" lang="en-US" sz="2200" b="0" i="0" u="none" strike="noStrike" kern="1200" cap="none" spc="0" normalizeH="0" baseline="0" noProof="0" dirty="0">
                <a:ln>
                  <a:noFill/>
                </a:ln>
                <a:solidFill>
                  <a:srgbClr val="262626"/>
                </a:solidFill>
                <a:effectLst/>
                <a:uLnTx/>
                <a:uFillTx/>
                <a:latin typeface="Corbel" panose="020B0503020204020204"/>
                <a:ea typeface="+mn-ea"/>
                <a:cs typeface="+mn-cs"/>
              </a:rPr>
              <a:t>C increases tear film lipid layer thickness by 80% in MGD patients¹</a:t>
            </a:r>
            <a:endParaRPr kumimoji="0" lang="en-US" sz="2200" b="0" i="0" u="none" strike="noStrike" kern="1200" cap="none" spc="0" normalizeH="0" baseline="30000" noProof="0" dirty="0">
              <a:ln>
                <a:noFill/>
              </a:ln>
              <a:solidFill>
                <a:srgbClr val="262626"/>
              </a:solidFill>
              <a:effectLst/>
              <a:uLnTx/>
              <a:uFillTx/>
              <a:latin typeface="Corbel" panose="020B0503020204020204"/>
              <a:ea typeface="+mn-ea"/>
              <a:cs typeface="+mn-cs"/>
            </a:endParaRPr>
          </a:p>
          <a:p>
            <a:pPr marL="0" marR="0" lvl="0" indent="0" algn="l" defTabSz="540000" rtl="0" eaLnBrk="1" fontAlgn="auto" latinLnBrk="0" hangingPunct="1">
              <a:lnSpc>
                <a:spcPct val="100000"/>
              </a:lnSpc>
              <a:spcBef>
                <a:spcPts val="0"/>
              </a:spcBef>
              <a:spcAft>
                <a:spcPts val="1500"/>
              </a:spcAft>
              <a:buClr>
                <a:srgbClr val="4BACD4"/>
              </a:buClr>
              <a:buSzTx/>
              <a:buFontTx/>
              <a:buNone/>
              <a:tabLst>
                <a:tab pos="1800000" algn="l"/>
              </a:tabLst>
              <a:defRPr/>
            </a:pPr>
            <a:r>
              <a:rPr kumimoji="0" lang="en-US" sz="2200" b="0" i="0" u="none" strike="noStrike" kern="1200" cap="none" spc="0" normalizeH="0" baseline="0" noProof="0" dirty="0">
                <a:ln>
                  <a:noFill/>
                </a:ln>
                <a:solidFill>
                  <a:srgbClr val="262626"/>
                </a:solidFill>
                <a:effectLst/>
                <a:uLnTx/>
                <a:uFillTx/>
                <a:latin typeface="Corbel" panose="020B0503020204020204"/>
                <a:ea typeface="+mn-ea"/>
                <a:cs typeface="+mn-cs"/>
              </a:rPr>
              <a:t>Remember to recommend </a:t>
            </a:r>
            <a:br>
              <a:rPr kumimoji="0" lang="en-US" sz="2200" b="0" i="0" u="none" strike="noStrike" kern="1200" cap="none" spc="0" normalizeH="0" baseline="0" noProof="0" dirty="0">
                <a:ln>
                  <a:noFill/>
                </a:ln>
                <a:solidFill>
                  <a:srgbClr val="262626"/>
                </a:solidFill>
                <a:effectLst/>
                <a:uLnTx/>
                <a:uFillTx/>
                <a:latin typeface="Corbel" panose="020B0503020204020204"/>
                <a:ea typeface="+mn-ea"/>
                <a:cs typeface="+mn-cs"/>
              </a:rPr>
            </a:br>
            <a:r>
              <a:rPr kumimoji="0" lang="en-US" sz="2200" b="1" i="1" u="none" strike="noStrike" kern="1200" cap="none" spc="0" normalizeH="0" baseline="0" noProof="0" dirty="0">
                <a:ln>
                  <a:noFill/>
                </a:ln>
                <a:solidFill>
                  <a:srgbClr val="262626"/>
                </a:solidFill>
                <a:effectLst/>
                <a:uLnTx/>
                <a:uFillTx/>
                <a:latin typeface="Corbel" panose="020B0503020204020204"/>
                <a:ea typeface="+mn-ea"/>
                <a:cs typeface="+mn-cs"/>
              </a:rPr>
              <a:t>gentle massaging </a:t>
            </a:r>
            <a:r>
              <a:rPr kumimoji="0" lang="en-US" sz="2200" b="0" i="0" u="none" strike="noStrike" kern="1200" cap="none" spc="0" normalizeH="0" baseline="0" noProof="0" dirty="0">
                <a:ln>
                  <a:noFill/>
                </a:ln>
                <a:solidFill>
                  <a:srgbClr val="262626"/>
                </a:solidFill>
                <a:effectLst/>
                <a:uLnTx/>
                <a:uFillTx/>
                <a:latin typeface="Corbel" panose="020B0503020204020204"/>
                <a:ea typeface="+mn-ea"/>
                <a:cs typeface="+mn-cs"/>
              </a:rPr>
              <a:t>to release the meibum</a:t>
            </a:r>
          </a:p>
        </p:txBody>
      </p:sp>
      <p:sp>
        <p:nvSpPr>
          <p:cNvPr id="12" name="TextBox 11">
            <a:extLst>
              <a:ext uri="{FF2B5EF4-FFF2-40B4-BE49-F238E27FC236}">
                <a16:creationId xmlns:a16="http://schemas.microsoft.com/office/drawing/2014/main" id="{691A20AE-004B-B744-8F38-7323D19E34EF}"/>
              </a:ext>
            </a:extLst>
          </p:cNvPr>
          <p:cNvSpPr txBox="1"/>
          <p:nvPr/>
        </p:nvSpPr>
        <p:spPr>
          <a:xfrm>
            <a:off x="6280562" y="1484844"/>
            <a:ext cx="1810246" cy="461665"/>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pitchFamily="2" charset="0"/>
                <a:ea typeface="+mn-ea"/>
                <a:cs typeface="+mn-cs"/>
              </a:rPr>
              <a:t>HEAT</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11" name="Straight Connector 10">
            <a:extLst>
              <a:ext uri="{FF2B5EF4-FFF2-40B4-BE49-F238E27FC236}">
                <a16:creationId xmlns:a16="http://schemas.microsoft.com/office/drawing/2014/main" id="{C81D1A32-5FE3-DB4D-AA7F-882E7A824DC1}"/>
              </a:ext>
            </a:extLst>
          </p:cNvPr>
          <p:cNvCxnSpPr>
            <a:cxnSpLocks/>
          </p:cNvCxnSpPr>
          <p:nvPr/>
        </p:nvCxnSpPr>
        <p:spPr>
          <a:xfrm>
            <a:off x="5744308" y="1811078"/>
            <a:ext cx="0" cy="4230278"/>
          </a:xfrm>
          <a:prstGeom prst="line">
            <a:avLst/>
          </a:prstGeom>
          <a:ln w="6350">
            <a:solidFill>
              <a:schemeClr val="accent1"/>
            </a:solidFill>
          </a:ln>
        </p:spPr>
        <p:style>
          <a:lnRef idx="1">
            <a:schemeClr val="dk1"/>
          </a:lnRef>
          <a:fillRef idx="0">
            <a:schemeClr val="dk1"/>
          </a:fillRef>
          <a:effectRef idx="0">
            <a:schemeClr val="dk1"/>
          </a:effectRef>
          <a:fontRef idx="minor">
            <a:schemeClr val="tx1"/>
          </a:fontRef>
        </p:style>
      </p:cxnSp>
      <p:pic>
        <p:nvPicPr>
          <p:cNvPr id="2" name="Content Placeholder 6" descr="Image result for effects of heat on eyes">
            <a:extLst>
              <a:ext uri="{FF2B5EF4-FFF2-40B4-BE49-F238E27FC236}">
                <a16:creationId xmlns:a16="http://schemas.microsoft.com/office/drawing/2014/main" id="{05D5DEC2-B240-9417-04FF-230CDA1F62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047" b="13770"/>
          <a:stretch/>
        </p:blipFill>
        <p:spPr bwMode="auto">
          <a:xfrm>
            <a:off x="6321591" y="2014998"/>
            <a:ext cx="3285797" cy="180116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6FE5D63-1A44-BD2E-279D-558C367B718D}"/>
              </a:ext>
            </a:extLst>
          </p:cNvPr>
          <p:cNvSpPr>
            <a:spLocks noGrp="1"/>
          </p:cNvSpPr>
          <p:nvPr>
            <p:ph type="title"/>
          </p:nvPr>
        </p:nvSpPr>
        <p:spPr>
          <a:xfrm>
            <a:off x="348347" y="306186"/>
            <a:ext cx="9259041" cy="839307"/>
          </a:xfrm>
        </p:spPr>
        <p:txBody>
          <a:bodyPr/>
          <a:lstStyle/>
          <a:p>
            <a:r>
              <a:rPr lang="en-US" dirty="0"/>
              <a:t>What is so important about HEAT?</a:t>
            </a:r>
            <a:r>
              <a:rPr lang="en-US" baseline="30000" dirty="0"/>
              <a:t>1,2</a:t>
            </a:r>
            <a:endParaRPr lang="en-GB" dirty="0"/>
          </a:p>
        </p:txBody>
      </p:sp>
      <p:sp>
        <p:nvSpPr>
          <p:cNvPr id="6" name="TextBox 5">
            <a:extLst>
              <a:ext uri="{FF2B5EF4-FFF2-40B4-BE49-F238E27FC236}">
                <a16:creationId xmlns:a16="http://schemas.microsoft.com/office/drawing/2014/main" id="{09C27E24-0AA4-9B9D-CB07-B6C499BC70AA}"/>
              </a:ext>
            </a:extLst>
          </p:cNvPr>
          <p:cNvSpPr txBox="1"/>
          <p:nvPr/>
        </p:nvSpPr>
        <p:spPr>
          <a:xfrm>
            <a:off x="63020" y="6016661"/>
            <a:ext cx="11750002" cy="769441"/>
          </a:xfrm>
          <a:prstGeom prst="rect">
            <a:avLst/>
          </a:prstGeom>
          <a:noFill/>
        </p:spPr>
        <p:txBody>
          <a:bodyPr wrap="square">
            <a:spAutoFit/>
          </a:bodyPr>
          <a:lstStyle/>
          <a:p>
            <a:pPr defTabSz="457200">
              <a:defRPr/>
            </a:pPr>
            <a:r>
              <a:rPr kumimoji="0" lang="en-GB" sz="1100" b="0" i="0" u="none" strike="noStrike" kern="1200" cap="none" spc="0" normalizeH="0" baseline="0" noProof="0" dirty="0">
                <a:ln>
                  <a:noFill/>
                </a:ln>
                <a:solidFill>
                  <a:srgbClr val="A8A8A8"/>
                </a:solidFill>
                <a:effectLst/>
                <a:uLnTx/>
                <a:uFillTx/>
                <a:latin typeface="Corbel" panose="020B0503020204020204"/>
                <a:ea typeface="+mn-ea"/>
                <a:cs typeface="+mn-cs"/>
              </a:rPr>
              <a:t>1. Olson </a:t>
            </a:r>
            <a:r>
              <a:rPr kumimoji="0" lang="en-GB" sz="1100" b="0" i="0" u="none" strike="noStrike" kern="1200" cap="none" spc="0" normalizeH="0" baseline="0" noProof="0" dirty="0" err="1">
                <a:ln>
                  <a:noFill/>
                </a:ln>
                <a:solidFill>
                  <a:srgbClr val="A8A8A8"/>
                </a:solidFill>
                <a:effectLst/>
                <a:uLnTx/>
                <a:uFillTx/>
                <a:latin typeface="Corbel" panose="020B0503020204020204"/>
                <a:ea typeface="+mn-ea"/>
                <a:cs typeface="+mn-cs"/>
              </a:rPr>
              <a:t>Korb</a:t>
            </a:r>
            <a:r>
              <a:rPr kumimoji="0" lang="en-GB" sz="1100" b="0" i="0" u="none" strike="noStrike" kern="1200" cap="none" spc="0" normalizeH="0" baseline="0" noProof="0" dirty="0">
                <a:ln>
                  <a:noFill/>
                </a:ln>
                <a:solidFill>
                  <a:srgbClr val="A8A8A8"/>
                </a:solidFill>
                <a:effectLst/>
                <a:uLnTx/>
                <a:uFillTx/>
                <a:latin typeface="Corbel" panose="020B0503020204020204"/>
                <a:ea typeface="+mn-ea"/>
                <a:cs typeface="+mn-cs"/>
              </a:rPr>
              <a:t> Greiner. Increase in tear film lipid layer thickness following treatment with warm compresses in patients with meibomian gland dysfunction. Eye Contact lens. 2003;29:96-99 DEWS II </a:t>
            </a:r>
            <a:r>
              <a:rPr lang="en-GB" sz="1100" dirty="0">
                <a:solidFill>
                  <a:srgbClr val="A8A8A8"/>
                </a:solidFill>
              </a:rPr>
              <a:t>2. Benitez-del-Castillo, J.M., Dana, R., Deng, S.X., Dong, P.N., </a:t>
            </a:r>
            <a:r>
              <a:rPr lang="en-GB" sz="1100" dirty="0" err="1">
                <a:solidFill>
                  <a:srgbClr val="A8A8A8"/>
                </a:solidFill>
              </a:rPr>
              <a:t>Geerling</a:t>
            </a:r>
            <a:r>
              <a:rPr lang="en-GB" sz="1100" dirty="0">
                <a:solidFill>
                  <a:srgbClr val="A8A8A8"/>
                </a:solidFill>
              </a:rPr>
              <a:t>, G., FEBO, M., </a:t>
            </a:r>
            <a:r>
              <a:rPr lang="en-GB" sz="1100" dirty="0" err="1">
                <a:solidFill>
                  <a:srgbClr val="A8A8A8"/>
                </a:solidFill>
              </a:rPr>
              <a:t>Hida</a:t>
            </a:r>
            <a:r>
              <a:rPr lang="en-GB" sz="1100" dirty="0">
                <a:solidFill>
                  <a:srgbClr val="A8A8A8"/>
                </a:solidFill>
              </a:rPr>
              <a:t>, R.Y., Liu, Y., Seo, K.Y., Tauber, J. and Wakamatsu, T.H., 2017. TFOS DEWS II Management and Therapy Report. Ocular Surface, 30, p.580e634.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A8A8A8"/>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7010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D3EF81A-38CE-9A44-89B8-EB4DD60D9C5D}"/>
              </a:ext>
            </a:extLst>
          </p:cNvPr>
          <p:cNvPicPr>
            <a:picLocks noChangeAspect="1"/>
          </p:cNvPicPr>
          <p:nvPr/>
        </p:nvPicPr>
        <p:blipFill>
          <a:blip r:embed="rId3" r:link="rId4"/>
          <a:stretch>
            <a:fillRect/>
          </a:stretch>
        </p:blipFill>
        <p:spPr>
          <a:xfrm>
            <a:off x="9647827" y="1384233"/>
            <a:ext cx="1265942" cy="1265942"/>
          </a:xfrm>
          <a:prstGeom prst="rect">
            <a:avLst/>
          </a:prstGeom>
        </p:spPr>
      </p:pic>
      <p:pic>
        <p:nvPicPr>
          <p:cNvPr id="6" name="Picture 5" descr="A picture containing wall, indoor, person, hair&#10;&#10;Description automatically generated">
            <a:extLst>
              <a:ext uri="{FF2B5EF4-FFF2-40B4-BE49-F238E27FC236}">
                <a16:creationId xmlns:a16="http://schemas.microsoft.com/office/drawing/2014/main" id="{46445CC6-F758-F249-8058-56EE74E9A494}"/>
              </a:ext>
            </a:extLst>
          </p:cNvPr>
          <p:cNvPicPr>
            <a:picLocks noChangeAspect="1"/>
          </p:cNvPicPr>
          <p:nvPr/>
        </p:nvPicPr>
        <p:blipFill>
          <a:blip r:embed="rId5" r:link="rId6"/>
          <a:stretch>
            <a:fillRect/>
          </a:stretch>
        </p:blipFill>
        <p:spPr>
          <a:xfrm>
            <a:off x="6360539" y="2603313"/>
            <a:ext cx="3937000" cy="2413000"/>
          </a:xfrm>
          <a:prstGeom prst="rect">
            <a:avLst/>
          </a:prstGeom>
        </p:spPr>
      </p:pic>
      <p:sp>
        <p:nvSpPr>
          <p:cNvPr id="9" name="TextBox 8">
            <a:extLst>
              <a:ext uri="{FF2B5EF4-FFF2-40B4-BE49-F238E27FC236}">
                <a16:creationId xmlns:a16="http://schemas.microsoft.com/office/drawing/2014/main" id="{D526D4B8-BAA8-CC43-84E3-B93D5FFCFEAB}"/>
              </a:ext>
            </a:extLst>
          </p:cNvPr>
          <p:cNvSpPr txBox="1"/>
          <p:nvPr/>
        </p:nvSpPr>
        <p:spPr>
          <a:xfrm>
            <a:off x="6518793" y="1986696"/>
            <a:ext cx="1810246" cy="461665"/>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pitchFamily="2" charset="0"/>
                <a:ea typeface="+mn-ea"/>
                <a:cs typeface="+mn-cs"/>
              </a:rPr>
              <a:t>CLEANSE</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 name="TextBox 9">
            <a:extLst>
              <a:ext uri="{FF2B5EF4-FFF2-40B4-BE49-F238E27FC236}">
                <a16:creationId xmlns:a16="http://schemas.microsoft.com/office/drawing/2014/main" id="{038F79AE-1411-654F-A050-F007700A8345}"/>
              </a:ext>
            </a:extLst>
          </p:cNvPr>
          <p:cNvSpPr txBox="1"/>
          <p:nvPr/>
        </p:nvSpPr>
        <p:spPr>
          <a:xfrm>
            <a:off x="679701" y="3163482"/>
            <a:ext cx="5556000" cy="1292662"/>
          </a:xfrm>
          <a:prstGeom prst="rect">
            <a:avLst/>
          </a:prstGeom>
          <a:noFill/>
        </p:spPr>
        <p:txBody>
          <a:bodyPr wrap="square" rtlCol="0">
            <a:spAutoFit/>
          </a:bodyPr>
          <a:lstStyle/>
          <a:p>
            <a:pPr marL="0" marR="0" lvl="0" indent="0" algn="l" defTabSz="540000" rtl="0" eaLnBrk="1" fontAlgn="auto" latinLnBrk="0" hangingPunct="1">
              <a:lnSpc>
                <a:spcPct val="100000"/>
              </a:lnSpc>
              <a:spcBef>
                <a:spcPts val="0"/>
              </a:spcBef>
              <a:spcAft>
                <a:spcPts val="1500"/>
              </a:spcAft>
              <a:buClr>
                <a:srgbClr val="A8387D"/>
              </a:buClr>
              <a:buSzTx/>
              <a:buFontTx/>
              <a:buNone/>
              <a:tabLst>
                <a:tab pos="1800000" algn="l"/>
              </a:tabLst>
              <a:defRPr/>
            </a:pPr>
            <a:r>
              <a:rPr kumimoji="0" lang="en-US" sz="26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It is important to make sure </a:t>
            </a:r>
            <a:br>
              <a:rPr kumimoji="0" lang="en-US" sz="26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br>
            <a:r>
              <a:rPr kumimoji="0" lang="en-US" sz="26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all the debris/dirt has been </a:t>
            </a:r>
            <a:br>
              <a:rPr kumimoji="0" lang="en-US" sz="26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br>
            <a:r>
              <a:rPr kumimoji="0" lang="en-US" sz="26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cleaned from eyelashes...</a:t>
            </a:r>
          </a:p>
        </p:txBody>
      </p:sp>
      <p:sp>
        <p:nvSpPr>
          <p:cNvPr id="11" name="TextBox 10">
            <a:extLst>
              <a:ext uri="{FF2B5EF4-FFF2-40B4-BE49-F238E27FC236}">
                <a16:creationId xmlns:a16="http://schemas.microsoft.com/office/drawing/2014/main" id="{79B40693-8738-D541-9777-55925DB6DF8C}"/>
              </a:ext>
            </a:extLst>
          </p:cNvPr>
          <p:cNvSpPr txBox="1"/>
          <p:nvPr/>
        </p:nvSpPr>
        <p:spPr>
          <a:xfrm>
            <a:off x="6096000" y="5145018"/>
            <a:ext cx="4948258" cy="430887"/>
          </a:xfrm>
          <a:prstGeom prst="rect">
            <a:avLst/>
          </a:prstGeom>
          <a:noFill/>
        </p:spPr>
        <p:txBody>
          <a:bodyPr wrap="square" rtlCol="0">
            <a:spAutoFit/>
          </a:bodyPr>
          <a:lstStyle/>
          <a:p>
            <a:pPr marL="0" marR="0" lvl="0" indent="0" algn="l" defTabSz="540000" rtl="0" eaLnBrk="1" fontAlgn="auto" latinLnBrk="0" hangingPunct="1">
              <a:lnSpc>
                <a:spcPct val="100000"/>
              </a:lnSpc>
              <a:spcBef>
                <a:spcPts val="0"/>
              </a:spcBef>
              <a:spcAft>
                <a:spcPts val="1500"/>
              </a:spcAft>
              <a:buClr>
                <a:srgbClr val="56A652"/>
              </a:buClr>
              <a:buSzTx/>
              <a:buFontTx/>
              <a:buNone/>
              <a:tabLst>
                <a:tab pos="1800000" algn="l"/>
              </a:tabLst>
              <a:defRPr/>
            </a:pPr>
            <a:r>
              <a:rPr kumimoji="0" lang="en-US" sz="2200" b="0" i="0" u="none" strike="noStrike" kern="1200" cap="none" spc="0" normalizeH="0" baseline="0" noProof="0" dirty="0">
                <a:ln>
                  <a:noFill/>
                </a:ln>
                <a:solidFill>
                  <a:srgbClr val="262626"/>
                </a:solidFill>
                <a:effectLst/>
                <a:uLnTx/>
                <a:uFillTx/>
                <a:latin typeface="Helvetica" pitchFamily="2" charset="0"/>
                <a:ea typeface="+mn-ea"/>
                <a:cs typeface="+mn-cs"/>
              </a:rPr>
              <a:t>Choose an option to suit the patient</a:t>
            </a:r>
          </a:p>
        </p:txBody>
      </p:sp>
      <p:sp>
        <p:nvSpPr>
          <p:cNvPr id="2" name="TextBox 1">
            <a:extLst>
              <a:ext uri="{FF2B5EF4-FFF2-40B4-BE49-F238E27FC236}">
                <a16:creationId xmlns:a16="http://schemas.microsoft.com/office/drawing/2014/main" id="{DB21514F-849B-0064-F28A-A91EEA99EC73}"/>
              </a:ext>
            </a:extLst>
          </p:cNvPr>
          <p:cNvSpPr txBox="1"/>
          <p:nvPr/>
        </p:nvSpPr>
        <p:spPr>
          <a:xfrm>
            <a:off x="6993843" y="5610469"/>
            <a:ext cx="2675939" cy="430887"/>
          </a:xfrm>
          <a:prstGeom prst="rect">
            <a:avLst/>
          </a:prstGeom>
          <a:noFill/>
        </p:spPr>
        <p:txBody>
          <a:bodyPr wrap="square" rtlCol="0">
            <a:spAutoFit/>
          </a:bodyPr>
          <a:lstStyle/>
          <a:p>
            <a:pPr marL="0" marR="0" lvl="0" indent="0" algn="l" defTabSz="540000" rtl="0" eaLnBrk="1" fontAlgn="auto" latinLnBrk="0" hangingPunct="1">
              <a:lnSpc>
                <a:spcPct val="100000"/>
              </a:lnSpc>
              <a:spcBef>
                <a:spcPts val="0"/>
              </a:spcBef>
              <a:spcAft>
                <a:spcPts val="1500"/>
              </a:spcAft>
              <a:buClr>
                <a:srgbClr val="56A652"/>
              </a:buClr>
              <a:buSzTx/>
              <a:buFontTx/>
              <a:buNone/>
              <a:tabLst>
                <a:tab pos="1800000" algn="l"/>
              </a:tabLst>
              <a:defRPr/>
            </a:pPr>
            <a:r>
              <a:rPr kumimoji="0" lang="en-US" sz="2200" b="1" i="0" u="none" strike="noStrike" kern="1200" cap="none" spc="0" normalizeH="0" baseline="0" noProof="0" dirty="0">
                <a:ln>
                  <a:noFill/>
                </a:ln>
                <a:solidFill>
                  <a:srgbClr val="262626"/>
                </a:solidFill>
                <a:effectLst/>
                <a:uLnTx/>
                <a:uFillTx/>
                <a:latin typeface="Helvetica" pitchFamily="2" charset="0"/>
                <a:ea typeface="+mn-ea"/>
                <a:cs typeface="+mn-cs"/>
              </a:rPr>
              <a:t>Preservative free</a:t>
            </a:r>
          </a:p>
        </p:txBody>
      </p:sp>
      <p:pic>
        <p:nvPicPr>
          <p:cNvPr id="3" name="Picture 2" descr="Icon&#10;&#10;Description automatically generated">
            <a:extLst>
              <a:ext uri="{FF2B5EF4-FFF2-40B4-BE49-F238E27FC236}">
                <a16:creationId xmlns:a16="http://schemas.microsoft.com/office/drawing/2014/main" id="{BC3D0EFF-7698-FEF7-96B2-F1F2553D29AE}"/>
              </a:ext>
            </a:extLst>
          </p:cNvPr>
          <p:cNvPicPr>
            <a:picLocks noChangeAspect="1"/>
          </p:cNvPicPr>
          <p:nvPr/>
        </p:nvPicPr>
        <p:blipFill>
          <a:blip r:embed="rId7" r:link="rId8"/>
          <a:stretch>
            <a:fillRect/>
          </a:stretch>
        </p:blipFill>
        <p:spPr>
          <a:xfrm>
            <a:off x="9994609" y="5526595"/>
            <a:ext cx="724822" cy="724822"/>
          </a:xfrm>
          <a:prstGeom prst="rect">
            <a:avLst/>
          </a:prstGeom>
        </p:spPr>
      </p:pic>
      <p:sp>
        <p:nvSpPr>
          <p:cNvPr id="5" name="Title 4">
            <a:extLst>
              <a:ext uri="{FF2B5EF4-FFF2-40B4-BE49-F238E27FC236}">
                <a16:creationId xmlns:a16="http://schemas.microsoft.com/office/drawing/2014/main" id="{4B7275CA-6852-A9AF-AD5F-E6C7204B0C82}"/>
              </a:ext>
            </a:extLst>
          </p:cNvPr>
          <p:cNvSpPr>
            <a:spLocks noGrp="1"/>
          </p:cNvSpPr>
          <p:nvPr>
            <p:ph type="title"/>
          </p:nvPr>
        </p:nvSpPr>
        <p:spPr/>
        <p:txBody>
          <a:bodyPr>
            <a:normAutofit fontScale="90000"/>
          </a:bodyPr>
          <a:lstStyle/>
          <a:p>
            <a:r>
              <a:rPr lang="en-US" sz="3600" dirty="0"/>
              <a:t>What is so important about CLEANSE?</a:t>
            </a:r>
            <a:r>
              <a:rPr lang="en-US" sz="3600" baseline="30000" dirty="0"/>
              <a:t>1</a:t>
            </a:r>
            <a:br>
              <a:rPr lang="en-US" sz="3600" b="1" dirty="0"/>
            </a:br>
            <a:endParaRPr lang="en-GB" dirty="0"/>
          </a:p>
        </p:txBody>
      </p:sp>
      <p:cxnSp>
        <p:nvCxnSpPr>
          <p:cNvPr id="13" name="Straight Connector 12">
            <a:extLst>
              <a:ext uri="{FF2B5EF4-FFF2-40B4-BE49-F238E27FC236}">
                <a16:creationId xmlns:a16="http://schemas.microsoft.com/office/drawing/2014/main" id="{D15D2773-3475-B2B8-81D6-522D4A12A7EB}"/>
              </a:ext>
            </a:extLst>
          </p:cNvPr>
          <p:cNvCxnSpPr>
            <a:cxnSpLocks/>
          </p:cNvCxnSpPr>
          <p:nvPr/>
        </p:nvCxnSpPr>
        <p:spPr>
          <a:xfrm>
            <a:off x="5744308" y="1811078"/>
            <a:ext cx="0" cy="4230278"/>
          </a:xfrm>
          <a:prstGeom prst="line">
            <a:avLst/>
          </a:prstGeom>
          <a:ln w="6350">
            <a:solidFill>
              <a:schemeClr val="accent1"/>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2987061-D5B3-C86A-1DAC-E7E65FF1CAFB}"/>
              </a:ext>
            </a:extLst>
          </p:cNvPr>
          <p:cNvSpPr txBox="1"/>
          <p:nvPr/>
        </p:nvSpPr>
        <p:spPr>
          <a:xfrm>
            <a:off x="12769" y="6209882"/>
            <a:ext cx="11109321" cy="430887"/>
          </a:xfrm>
          <a:prstGeom prst="rect">
            <a:avLst/>
          </a:prstGeom>
          <a:noFill/>
        </p:spPr>
        <p:txBody>
          <a:bodyPr wrap="square">
            <a:spAutoFit/>
          </a:bodyPr>
          <a:lstStyle/>
          <a:p>
            <a:r>
              <a:rPr lang="en-GB" sz="1100" dirty="0">
                <a:solidFill>
                  <a:srgbClr val="A8A8A8"/>
                </a:solidFill>
              </a:rPr>
              <a:t>1. Benitez-del-Castillo, J.M., Dana, R., Deng, S.X., Dong, P.N., </a:t>
            </a:r>
            <a:r>
              <a:rPr lang="en-GB" sz="1100" dirty="0" err="1">
                <a:solidFill>
                  <a:srgbClr val="A8A8A8"/>
                </a:solidFill>
              </a:rPr>
              <a:t>Geerling</a:t>
            </a:r>
            <a:r>
              <a:rPr lang="en-GB" sz="1100" dirty="0">
                <a:solidFill>
                  <a:srgbClr val="A8A8A8"/>
                </a:solidFill>
              </a:rPr>
              <a:t>, G., FEBO, M., </a:t>
            </a:r>
            <a:r>
              <a:rPr lang="en-GB" sz="1100" dirty="0" err="1">
                <a:solidFill>
                  <a:srgbClr val="A8A8A8"/>
                </a:solidFill>
              </a:rPr>
              <a:t>Hida</a:t>
            </a:r>
            <a:r>
              <a:rPr lang="en-GB" sz="1100" dirty="0">
                <a:solidFill>
                  <a:srgbClr val="A8A8A8"/>
                </a:solidFill>
              </a:rPr>
              <a:t>, R.Y., Liu, Y., Seo, K.Y., Tauber, J. and Wakamatsu, T.H., 2017. TFOS DEWS II Management and Therapy Report. Ocular Surface, 30, p.580e634.</a:t>
            </a:r>
          </a:p>
        </p:txBody>
      </p:sp>
    </p:spTree>
    <p:extLst>
      <p:ext uri="{BB962C8B-B14F-4D97-AF65-F5344CB8AC3E}">
        <p14:creationId xmlns:p14="http://schemas.microsoft.com/office/powerpoint/2010/main" val="401791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E2C7CF85-DAD6-CF4C-848E-84F521B50123}"/>
              </a:ext>
            </a:extLst>
          </p:cNvPr>
          <p:cNvPicPr>
            <a:picLocks noChangeAspect="1"/>
          </p:cNvPicPr>
          <p:nvPr/>
        </p:nvPicPr>
        <p:blipFill>
          <a:blip r:embed="rId4" r:link="rId5"/>
          <a:stretch>
            <a:fillRect/>
          </a:stretch>
        </p:blipFill>
        <p:spPr>
          <a:xfrm>
            <a:off x="10505085" y="1486873"/>
            <a:ext cx="1265942" cy="1265942"/>
          </a:xfrm>
          <a:prstGeom prst="rect">
            <a:avLst/>
          </a:prstGeom>
        </p:spPr>
      </p:pic>
      <p:sp>
        <p:nvSpPr>
          <p:cNvPr id="8" name="TextBox 7">
            <a:extLst>
              <a:ext uri="{FF2B5EF4-FFF2-40B4-BE49-F238E27FC236}">
                <a16:creationId xmlns:a16="http://schemas.microsoft.com/office/drawing/2014/main" id="{2A082AC8-0674-344D-8BBD-25DCAC7624FC}"/>
              </a:ext>
            </a:extLst>
          </p:cNvPr>
          <p:cNvSpPr txBox="1"/>
          <p:nvPr/>
        </p:nvSpPr>
        <p:spPr>
          <a:xfrm>
            <a:off x="8420970" y="1889012"/>
            <a:ext cx="1810246" cy="461665"/>
          </a:xfrm>
          <a:prstGeom prst="rect">
            <a:avLst/>
          </a:prstGeom>
          <a:solidFill>
            <a:srgbClr val="00B0AE"/>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pitchFamily="2" charset="0"/>
                <a:ea typeface="+mn-ea"/>
                <a:cs typeface="+mn-cs"/>
              </a:rPr>
              <a:t>HYDRATE</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521A7F3A-39FF-3948-8030-3697854360E7}"/>
              </a:ext>
            </a:extLst>
          </p:cNvPr>
          <p:cNvSpPr txBox="1"/>
          <p:nvPr/>
        </p:nvSpPr>
        <p:spPr>
          <a:xfrm>
            <a:off x="540001" y="1904339"/>
            <a:ext cx="5556000" cy="1292662"/>
          </a:xfrm>
          <a:prstGeom prst="rect">
            <a:avLst/>
          </a:prstGeom>
          <a:noFill/>
        </p:spPr>
        <p:txBody>
          <a:bodyPr wrap="square" rtlCol="0">
            <a:spAutoFit/>
          </a:bodyPr>
          <a:lstStyle/>
          <a:p>
            <a:pPr marL="0" marR="0" lvl="0" indent="0" algn="l" defTabSz="540000" rtl="0" eaLnBrk="1" fontAlgn="auto" latinLnBrk="0" hangingPunct="1">
              <a:lnSpc>
                <a:spcPct val="100000"/>
              </a:lnSpc>
              <a:spcBef>
                <a:spcPts val="0"/>
              </a:spcBef>
              <a:spcAft>
                <a:spcPts val="1500"/>
              </a:spcAft>
              <a:buClr>
                <a:srgbClr val="A8387D"/>
              </a:buClr>
              <a:buSzTx/>
              <a:buFontTx/>
              <a:buNone/>
              <a:tabLst>
                <a:tab pos="1800000" algn="l"/>
              </a:tabLst>
              <a:defRPr/>
            </a:pPr>
            <a:r>
              <a:rPr kumimoji="0" lang="en-US" sz="26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Addition of hydration/lubrication </a:t>
            </a:r>
            <a:br>
              <a:rPr kumimoji="0" lang="en-US" sz="26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br>
            <a:r>
              <a:rPr kumimoji="0" lang="en-US" sz="26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is important to restore the homeostasis to the tear film...</a:t>
            </a:r>
          </a:p>
        </p:txBody>
      </p:sp>
      <p:sp>
        <p:nvSpPr>
          <p:cNvPr id="10" name="TextBox 9">
            <a:extLst>
              <a:ext uri="{FF2B5EF4-FFF2-40B4-BE49-F238E27FC236}">
                <a16:creationId xmlns:a16="http://schemas.microsoft.com/office/drawing/2014/main" id="{C0776B9E-4F60-BA42-BCD7-2FEABB6C42F5}"/>
              </a:ext>
            </a:extLst>
          </p:cNvPr>
          <p:cNvSpPr txBox="1"/>
          <p:nvPr/>
        </p:nvSpPr>
        <p:spPr>
          <a:xfrm>
            <a:off x="8179295" y="2655015"/>
            <a:ext cx="2675939" cy="430887"/>
          </a:xfrm>
          <a:prstGeom prst="rect">
            <a:avLst/>
          </a:prstGeom>
          <a:noFill/>
        </p:spPr>
        <p:txBody>
          <a:bodyPr wrap="square" rtlCol="0">
            <a:spAutoFit/>
          </a:bodyPr>
          <a:lstStyle/>
          <a:p>
            <a:pPr marL="0" marR="0" lvl="0" indent="0" algn="l" defTabSz="540000" rtl="0" eaLnBrk="1" fontAlgn="auto" latinLnBrk="0" hangingPunct="1">
              <a:lnSpc>
                <a:spcPct val="100000"/>
              </a:lnSpc>
              <a:spcBef>
                <a:spcPts val="0"/>
              </a:spcBef>
              <a:spcAft>
                <a:spcPts val="1500"/>
              </a:spcAft>
              <a:buClr>
                <a:srgbClr val="56A652"/>
              </a:buClr>
              <a:buSzTx/>
              <a:buFontTx/>
              <a:buNone/>
              <a:tabLst>
                <a:tab pos="1800000" algn="l"/>
              </a:tabLst>
              <a:defRPr/>
            </a:pPr>
            <a:r>
              <a:rPr kumimoji="0" lang="en-US" sz="2200" b="1" i="0" u="none" strike="noStrike" kern="1200" cap="none" spc="0" normalizeH="0" baseline="0" noProof="0" dirty="0">
                <a:ln>
                  <a:noFill/>
                </a:ln>
                <a:solidFill>
                  <a:srgbClr val="262626"/>
                </a:solidFill>
                <a:effectLst/>
                <a:uLnTx/>
                <a:uFillTx/>
                <a:latin typeface="Helvetica" pitchFamily="2" charset="0"/>
                <a:ea typeface="+mn-ea"/>
                <a:cs typeface="+mn-cs"/>
              </a:rPr>
              <a:t>Preservative free</a:t>
            </a:r>
          </a:p>
        </p:txBody>
      </p:sp>
      <p:cxnSp>
        <p:nvCxnSpPr>
          <p:cNvPr id="11" name="Straight Connector 10">
            <a:extLst>
              <a:ext uri="{FF2B5EF4-FFF2-40B4-BE49-F238E27FC236}">
                <a16:creationId xmlns:a16="http://schemas.microsoft.com/office/drawing/2014/main" id="{D5015E64-FFC1-6E46-A750-F36ED320AD5D}"/>
              </a:ext>
            </a:extLst>
          </p:cNvPr>
          <p:cNvCxnSpPr>
            <a:cxnSpLocks/>
          </p:cNvCxnSpPr>
          <p:nvPr/>
        </p:nvCxnSpPr>
        <p:spPr>
          <a:xfrm>
            <a:off x="6096000" y="1988925"/>
            <a:ext cx="0" cy="4230278"/>
          </a:xfrm>
          <a:prstGeom prst="line">
            <a:avLst/>
          </a:prstGeom>
          <a:ln w="6350"/>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8DAA6308-D739-71B4-3BE8-65F9908FACAA}"/>
              </a:ext>
            </a:extLst>
          </p:cNvPr>
          <p:cNvPicPr>
            <a:picLocks noChangeAspect="1"/>
          </p:cNvPicPr>
          <p:nvPr/>
        </p:nvPicPr>
        <p:blipFill rotWithShape="1">
          <a:blip r:embed="rId6"/>
          <a:srcRect t="11510" b="42724"/>
          <a:stretch/>
        </p:blipFill>
        <p:spPr>
          <a:xfrm>
            <a:off x="1498679" y="3506298"/>
            <a:ext cx="2329157" cy="2307883"/>
          </a:xfrm>
          <a:prstGeom prst="rect">
            <a:avLst/>
          </a:prstGeom>
        </p:spPr>
      </p:pic>
      <p:pic>
        <p:nvPicPr>
          <p:cNvPr id="3" name="Picture 2" descr="Icon&#10;&#10;Description automatically generated">
            <a:extLst>
              <a:ext uri="{FF2B5EF4-FFF2-40B4-BE49-F238E27FC236}">
                <a16:creationId xmlns:a16="http://schemas.microsoft.com/office/drawing/2014/main" id="{E5F5C6FF-7FD1-99AF-28A9-E0D0AB941845}"/>
              </a:ext>
            </a:extLst>
          </p:cNvPr>
          <p:cNvPicPr>
            <a:picLocks noChangeAspect="1"/>
          </p:cNvPicPr>
          <p:nvPr/>
        </p:nvPicPr>
        <p:blipFill>
          <a:blip r:embed="rId7" r:link="rId8"/>
          <a:stretch>
            <a:fillRect/>
          </a:stretch>
        </p:blipFill>
        <p:spPr>
          <a:xfrm>
            <a:off x="8691093" y="3390240"/>
            <a:ext cx="1270000" cy="1270000"/>
          </a:xfrm>
          <a:prstGeom prst="rect">
            <a:avLst/>
          </a:prstGeom>
        </p:spPr>
      </p:pic>
      <p:sp>
        <p:nvSpPr>
          <p:cNvPr id="5" name="Title 4">
            <a:extLst>
              <a:ext uri="{FF2B5EF4-FFF2-40B4-BE49-F238E27FC236}">
                <a16:creationId xmlns:a16="http://schemas.microsoft.com/office/drawing/2014/main" id="{F2C29B70-C01C-DC13-CFC3-78BA7A1DFBB5}"/>
              </a:ext>
            </a:extLst>
          </p:cNvPr>
          <p:cNvSpPr>
            <a:spLocks noGrp="1"/>
          </p:cNvSpPr>
          <p:nvPr>
            <p:ph type="title"/>
          </p:nvPr>
        </p:nvSpPr>
        <p:spPr/>
        <p:txBody>
          <a:bodyPr>
            <a:normAutofit fontScale="90000"/>
          </a:bodyPr>
          <a:lstStyle/>
          <a:p>
            <a:r>
              <a:rPr lang="en-US" sz="3600" dirty="0"/>
              <a:t>What is so important about HYDRATE?</a:t>
            </a:r>
            <a:r>
              <a:rPr lang="en-US" sz="3600" baseline="30000" dirty="0"/>
              <a:t>1</a:t>
            </a:r>
            <a:br>
              <a:rPr lang="en-US" sz="3600" b="1" dirty="0"/>
            </a:br>
            <a:endParaRPr lang="en-GB" dirty="0"/>
          </a:p>
        </p:txBody>
      </p:sp>
      <p:sp>
        <p:nvSpPr>
          <p:cNvPr id="7" name="TextBox 6">
            <a:extLst>
              <a:ext uri="{FF2B5EF4-FFF2-40B4-BE49-F238E27FC236}">
                <a16:creationId xmlns:a16="http://schemas.microsoft.com/office/drawing/2014/main" id="{69E3A5DD-463E-300D-B262-235606196B2A}"/>
              </a:ext>
            </a:extLst>
          </p:cNvPr>
          <p:cNvSpPr txBox="1"/>
          <p:nvPr/>
        </p:nvSpPr>
        <p:spPr>
          <a:xfrm>
            <a:off x="12769" y="6209882"/>
            <a:ext cx="11109321" cy="430887"/>
          </a:xfrm>
          <a:prstGeom prst="rect">
            <a:avLst/>
          </a:prstGeom>
          <a:noFill/>
        </p:spPr>
        <p:txBody>
          <a:bodyPr wrap="square">
            <a:spAutoFit/>
          </a:bodyPr>
          <a:lstStyle/>
          <a:p>
            <a:r>
              <a:rPr lang="en-GB" sz="1100" dirty="0">
                <a:solidFill>
                  <a:srgbClr val="A8A8A8"/>
                </a:solidFill>
              </a:rPr>
              <a:t>1. Benitez-del-Castillo, J.M., Dana, R., Deng, S.X., Dong, P.N., </a:t>
            </a:r>
            <a:r>
              <a:rPr lang="en-GB" sz="1100" dirty="0" err="1">
                <a:solidFill>
                  <a:srgbClr val="A8A8A8"/>
                </a:solidFill>
              </a:rPr>
              <a:t>Geerling</a:t>
            </a:r>
            <a:r>
              <a:rPr lang="en-GB" sz="1100" dirty="0">
                <a:solidFill>
                  <a:srgbClr val="A8A8A8"/>
                </a:solidFill>
              </a:rPr>
              <a:t>, G., FEBO, M., </a:t>
            </a:r>
            <a:r>
              <a:rPr lang="en-GB" sz="1100" dirty="0" err="1">
                <a:solidFill>
                  <a:srgbClr val="A8A8A8"/>
                </a:solidFill>
              </a:rPr>
              <a:t>Hida</a:t>
            </a:r>
            <a:r>
              <a:rPr lang="en-GB" sz="1100" dirty="0">
                <a:solidFill>
                  <a:srgbClr val="A8A8A8"/>
                </a:solidFill>
              </a:rPr>
              <a:t>, R.Y., Liu, Y., Seo, K.Y., Tauber, J. and Wakamatsu, T.H., 2017. TFOS DEWS II Management and Therapy Report. Ocular Surface, 30, p.580e634.</a:t>
            </a:r>
          </a:p>
        </p:txBody>
      </p:sp>
    </p:spTree>
    <p:extLst>
      <p:ext uri="{BB962C8B-B14F-4D97-AF65-F5344CB8AC3E}">
        <p14:creationId xmlns:p14="http://schemas.microsoft.com/office/powerpoint/2010/main" val="113471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lstStyle/>
          <a:p>
            <a:pPr rtl="0"/>
            <a:r>
              <a:rPr lang="en-GB" dirty="0"/>
              <a:t>QUESTIONS</a:t>
            </a:r>
          </a:p>
        </p:txBody>
      </p:sp>
      <p:sp>
        <p:nvSpPr>
          <p:cNvPr id="5" name="Subtitle 4"/>
          <p:cNvSpPr>
            <a:spLocks noGrp="1"/>
          </p:cNvSpPr>
          <p:nvPr>
            <p:ph type="subTitle" idx="1"/>
          </p:nvPr>
        </p:nvSpPr>
        <p:spPr/>
        <p:txBody>
          <a:bodyPr rtlCol="0"/>
          <a:lstStyle/>
          <a:p>
            <a:pPr rtl="0"/>
            <a:endParaRPr lang="en-GB"/>
          </a:p>
        </p:txBody>
      </p:sp>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What is Dry Eye Disease (DED)?</a:t>
            </a:r>
            <a:r>
              <a:rPr lang="en-GB" baseline="30000" dirty="0"/>
              <a:t>1</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a:xfrm>
            <a:off x="262464" y="2446384"/>
            <a:ext cx="6901734" cy="1965232"/>
          </a:xfrm>
        </p:spPr>
        <p:txBody>
          <a:bodyPr>
            <a:normAutofit lnSpcReduction="10000"/>
          </a:bodyPr>
          <a:lstStyle/>
          <a:p>
            <a:pPr marL="0" indent="0">
              <a:buNone/>
            </a:pPr>
            <a:r>
              <a:rPr lang="en-GB" sz="2400" dirty="0"/>
              <a:t>“Dry eye is a multifactorial disease of the ocular surface characterised by a loss of homeostasis of the tear film, and accompanied by ocular symptoms, in which tear film instability and hyperosmolarity, ocular surface inflammation and damage, and neurosensory abnormalities play etiological roles.”</a:t>
            </a:r>
          </a:p>
          <a:p>
            <a:endParaRPr lang="en-GB" sz="2400" dirty="0"/>
          </a:p>
        </p:txBody>
      </p:sp>
      <p:pic>
        <p:nvPicPr>
          <p:cNvPr id="4" name="Picture 3" descr="A picture containing diagram&#10;&#10;Description automatically generated">
            <a:extLst>
              <a:ext uri="{FF2B5EF4-FFF2-40B4-BE49-F238E27FC236}">
                <a16:creationId xmlns:a16="http://schemas.microsoft.com/office/drawing/2014/main" id="{87AEEE13-74A2-F703-1FEC-DC2B20CC192D}"/>
              </a:ext>
            </a:extLst>
          </p:cNvPr>
          <p:cNvPicPr>
            <a:picLocks noChangeAspect="1"/>
          </p:cNvPicPr>
          <p:nvPr/>
        </p:nvPicPr>
        <p:blipFill>
          <a:blip r:embed="rId2" r:link="rId3"/>
          <a:stretch>
            <a:fillRect/>
          </a:stretch>
        </p:blipFill>
        <p:spPr>
          <a:xfrm>
            <a:off x="7384947" y="1462840"/>
            <a:ext cx="4660900" cy="4381500"/>
          </a:xfrm>
          <a:prstGeom prst="rect">
            <a:avLst/>
          </a:prstGeom>
        </p:spPr>
      </p:pic>
      <p:sp>
        <p:nvSpPr>
          <p:cNvPr id="5" name="TextBox 4">
            <a:extLst>
              <a:ext uri="{FF2B5EF4-FFF2-40B4-BE49-F238E27FC236}">
                <a16:creationId xmlns:a16="http://schemas.microsoft.com/office/drawing/2014/main" id="{75033D82-50B9-9DB3-1354-99D7E98492EA}"/>
              </a:ext>
            </a:extLst>
          </p:cNvPr>
          <p:cNvSpPr txBox="1"/>
          <p:nvPr/>
        </p:nvSpPr>
        <p:spPr>
          <a:xfrm>
            <a:off x="262464" y="6147905"/>
            <a:ext cx="8681663" cy="369332"/>
          </a:xfrm>
          <a:prstGeom prst="rect">
            <a:avLst/>
          </a:prstGeom>
          <a:noFill/>
        </p:spPr>
        <p:txBody>
          <a:bodyPr wrap="square" rtlCol="0">
            <a:spAutoFit/>
          </a:bodyPr>
          <a:lstStyle/>
          <a:p>
            <a:pPr defTabSz="540000">
              <a:spcAft>
                <a:spcPts val="1500"/>
              </a:spcAft>
              <a:tabLst>
                <a:tab pos="1800000" algn="l"/>
              </a:tabLst>
            </a:pPr>
            <a:r>
              <a:rPr lang="en-GB" sz="900" b="0" i="0" dirty="0">
                <a:solidFill>
                  <a:srgbClr val="727272"/>
                </a:solidFill>
                <a:effectLst/>
                <a:latin typeface="Corbel (Body)"/>
              </a:rPr>
              <a:t>1. Craig, J.P., Nelson, J.D., Azar, D.T., Belmonte, C., </a:t>
            </a:r>
            <a:r>
              <a:rPr lang="en-GB" sz="900" b="0" i="0" dirty="0" err="1">
                <a:solidFill>
                  <a:srgbClr val="727272"/>
                </a:solidFill>
                <a:effectLst/>
                <a:latin typeface="Corbel (Body)"/>
              </a:rPr>
              <a:t>Bron</a:t>
            </a:r>
            <a:r>
              <a:rPr lang="en-GB" sz="900" b="0" i="0" dirty="0">
                <a:solidFill>
                  <a:srgbClr val="727272"/>
                </a:solidFill>
                <a:effectLst/>
                <a:latin typeface="Corbel (Body)"/>
              </a:rPr>
              <a:t>, A.J., Chauhan, S.K., de Paiva, C.S., Gomes, J.A., </a:t>
            </a:r>
            <a:r>
              <a:rPr lang="en-GB" sz="900" b="0" i="0" dirty="0" err="1">
                <a:solidFill>
                  <a:srgbClr val="727272"/>
                </a:solidFill>
                <a:effectLst/>
                <a:latin typeface="Corbel (Body)"/>
              </a:rPr>
              <a:t>Hammitt</a:t>
            </a:r>
            <a:r>
              <a:rPr lang="en-GB" sz="900" b="0" i="0" dirty="0">
                <a:solidFill>
                  <a:srgbClr val="727272"/>
                </a:solidFill>
                <a:effectLst/>
                <a:latin typeface="Corbel (Body)"/>
              </a:rPr>
              <a:t>, K.M., Jones, L. and Nichols, J.J., 2017. TFOS DEWS II report executive summary. </a:t>
            </a:r>
            <a:r>
              <a:rPr lang="en-GB" sz="900" b="0" i="1" dirty="0">
                <a:solidFill>
                  <a:srgbClr val="727272"/>
                </a:solidFill>
                <a:effectLst/>
                <a:latin typeface="Corbel (Body)"/>
              </a:rPr>
              <a:t>The ocular surface</a:t>
            </a:r>
            <a:r>
              <a:rPr lang="en-GB" sz="900" b="0" i="0" dirty="0">
                <a:solidFill>
                  <a:srgbClr val="727272"/>
                </a:solidFill>
                <a:effectLst/>
                <a:latin typeface="Corbel (Body)"/>
              </a:rPr>
              <a:t>, </a:t>
            </a:r>
            <a:r>
              <a:rPr lang="en-GB" sz="900" b="0" i="1" dirty="0">
                <a:solidFill>
                  <a:srgbClr val="727272"/>
                </a:solidFill>
                <a:effectLst/>
                <a:latin typeface="Corbel (Body)"/>
              </a:rPr>
              <a:t>15</a:t>
            </a:r>
            <a:r>
              <a:rPr lang="en-GB" sz="900" b="0" i="0" dirty="0">
                <a:solidFill>
                  <a:srgbClr val="727272"/>
                </a:solidFill>
                <a:effectLst/>
                <a:latin typeface="Corbel (Body)"/>
              </a:rPr>
              <a:t>(4), pp.802-812.</a:t>
            </a:r>
            <a:endParaRPr lang="en-US" sz="900" dirty="0">
              <a:solidFill>
                <a:srgbClr val="727272"/>
              </a:solidFill>
              <a:latin typeface="Corbel (Body)"/>
            </a:endParaRPr>
          </a:p>
        </p:txBody>
      </p:sp>
    </p:spTree>
    <p:extLst>
      <p:ext uri="{BB962C8B-B14F-4D97-AF65-F5344CB8AC3E}">
        <p14:creationId xmlns:p14="http://schemas.microsoft.com/office/powerpoint/2010/main" val="104062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300006"/>
            <a:ext cx="2527299" cy="4262593"/>
          </a:xfrm>
        </p:spPr>
        <p:txBody>
          <a:bodyPr rtlCol="0"/>
          <a:lstStyle/>
          <a:p>
            <a:pPr rtl="0"/>
            <a:r>
              <a:rPr lang="en-GB" dirty="0"/>
              <a:t>Dry Eye Workshop II (DEWS II)¹</a:t>
            </a:r>
          </a:p>
        </p:txBody>
      </p:sp>
      <p:sp>
        <p:nvSpPr>
          <p:cNvPr id="3" name="Content Placeholder 2"/>
          <p:cNvSpPr>
            <a:spLocks noGrp="1"/>
          </p:cNvSpPr>
          <p:nvPr>
            <p:ph sz="half" idx="1"/>
          </p:nvPr>
        </p:nvSpPr>
        <p:spPr>
          <a:xfrm>
            <a:off x="4124052" y="1121292"/>
            <a:ext cx="4064721" cy="4839795"/>
          </a:xfrm>
        </p:spPr>
        <p:txBody>
          <a:bodyPr rtlCol="0"/>
          <a:lstStyle/>
          <a:p>
            <a:pPr rtl="0"/>
            <a:r>
              <a:rPr lang="en-GB" dirty="0"/>
              <a:t>To increase understanding of dry eye the Tear Film and Ocular Society launched DEWS II.</a:t>
            </a:r>
          </a:p>
          <a:p>
            <a:pPr rtl="0"/>
            <a:r>
              <a:rPr lang="en-GB" dirty="0"/>
              <a:t>2-year effort for 12 sub-committees</a:t>
            </a:r>
          </a:p>
          <a:p>
            <a:pPr rtl="0"/>
            <a:r>
              <a:rPr lang="en-GB" dirty="0"/>
              <a:t>150 clinical and basic research specialists</a:t>
            </a:r>
          </a:p>
          <a:p>
            <a:pPr rtl="0"/>
            <a:r>
              <a:rPr lang="en-GB" dirty="0"/>
              <a:t>From 23 countries</a:t>
            </a:r>
          </a:p>
          <a:p>
            <a:pPr rtl="0"/>
            <a:endParaRPr lang="en-GB" dirty="0"/>
          </a:p>
        </p:txBody>
      </p:sp>
      <p:pic>
        <p:nvPicPr>
          <p:cNvPr id="4" name="Picture 3" descr="Icon&#10;&#10;Description automatically generated">
            <a:extLst>
              <a:ext uri="{FF2B5EF4-FFF2-40B4-BE49-F238E27FC236}">
                <a16:creationId xmlns:a16="http://schemas.microsoft.com/office/drawing/2014/main" id="{3E2229AC-78D4-AA57-148B-24765902E868}"/>
              </a:ext>
            </a:extLst>
          </p:cNvPr>
          <p:cNvPicPr>
            <a:picLocks noChangeAspect="1"/>
          </p:cNvPicPr>
          <p:nvPr/>
        </p:nvPicPr>
        <p:blipFill>
          <a:blip r:embed="rId3" r:link="rId4"/>
          <a:stretch>
            <a:fillRect/>
          </a:stretch>
        </p:blipFill>
        <p:spPr>
          <a:xfrm>
            <a:off x="2479963" y="759541"/>
            <a:ext cx="1508028" cy="1508028"/>
          </a:xfrm>
          <a:prstGeom prst="rect">
            <a:avLst/>
          </a:prstGeom>
        </p:spPr>
      </p:pic>
      <p:pic>
        <p:nvPicPr>
          <p:cNvPr id="5" name="Picture 4" descr="Icon&#10;&#10;Description automatically generated">
            <a:extLst>
              <a:ext uri="{FF2B5EF4-FFF2-40B4-BE49-F238E27FC236}">
                <a16:creationId xmlns:a16="http://schemas.microsoft.com/office/drawing/2014/main" id="{4E0529DF-A0B8-123B-9185-64AF58CC6A46}"/>
              </a:ext>
            </a:extLst>
          </p:cNvPr>
          <p:cNvPicPr>
            <a:picLocks noChangeAspect="1"/>
          </p:cNvPicPr>
          <p:nvPr/>
        </p:nvPicPr>
        <p:blipFill>
          <a:blip r:embed="rId5" r:link="rId6"/>
          <a:stretch>
            <a:fillRect/>
          </a:stretch>
        </p:blipFill>
        <p:spPr>
          <a:xfrm>
            <a:off x="2509472" y="2479767"/>
            <a:ext cx="1508028" cy="1508028"/>
          </a:xfrm>
          <a:prstGeom prst="rect">
            <a:avLst/>
          </a:prstGeom>
        </p:spPr>
      </p:pic>
      <p:pic>
        <p:nvPicPr>
          <p:cNvPr id="7" name="Picture 6" descr="Icon&#10;&#10;Description automatically generated">
            <a:extLst>
              <a:ext uri="{FF2B5EF4-FFF2-40B4-BE49-F238E27FC236}">
                <a16:creationId xmlns:a16="http://schemas.microsoft.com/office/drawing/2014/main" id="{7C2132B3-6416-4D26-7474-3615BF2D91F2}"/>
              </a:ext>
            </a:extLst>
          </p:cNvPr>
          <p:cNvPicPr>
            <a:picLocks noChangeAspect="1"/>
          </p:cNvPicPr>
          <p:nvPr/>
        </p:nvPicPr>
        <p:blipFill>
          <a:blip r:embed="rId7" r:link="rId8"/>
          <a:stretch>
            <a:fillRect/>
          </a:stretch>
        </p:blipFill>
        <p:spPr>
          <a:xfrm>
            <a:off x="2509472" y="4199993"/>
            <a:ext cx="1508029" cy="1508029"/>
          </a:xfrm>
          <a:prstGeom prst="rect">
            <a:avLst/>
          </a:prstGeom>
        </p:spPr>
      </p:pic>
      <p:sp>
        <p:nvSpPr>
          <p:cNvPr id="10" name="TextBox 9">
            <a:extLst>
              <a:ext uri="{FF2B5EF4-FFF2-40B4-BE49-F238E27FC236}">
                <a16:creationId xmlns:a16="http://schemas.microsoft.com/office/drawing/2014/main" id="{CB69F52F-E901-48F7-6EB4-846EC9125390}"/>
              </a:ext>
            </a:extLst>
          </p:cNvPr>
          <p:cNvSpPr txBox="1"/>
          <p:nvPr/>
        </p:nvSpPr>
        <p:spPr>
          <a:xfrm>
            <a:off x="262464" y="6147905"/>
            <a:ext cx="8681663" cy="369332"/>
          </a:xfrm>
          <a:prstGeom prst="rect">
            <a:avLst/>
          </a:prstGeom>
          <a:noFill/>
        </p:spPr>
        <p:txBody>
          <a:bodyPr wrap="square" rtlCol="0">
            <a:spAutoFit/>
          </a:bodyPr>
          <a:lstStyle/>
          <a:p>
            <a:pPr defTabSz="540000">
              <a:spcAft>
                <a:spcPts val="1500"/>
              </a:spcAft>
              <a:tabLst>
                <a:tab pos="1800000" algn="l"/>
              </a:tabLst>
            </a:pPr>
            <a:r>
              <a:rPr lang="en-GB" sz="900" b="0" i="0" dirty="0">
                <a:solidFill>
                  <a:srgbClr val="727272"/>
                </a:solidFill>
                <a:effectLst/>
                <a:latin typeface="Corbel (Body)"/>
              </a:rPr>
              <a:t>1. Craig, J.P., Nelson, J.D., Azar, D.T., Belmonte, C., </a:t>
            </a:r>
            <a:r>
              <a:rPr lang="en-GB" sz="900" b="0" i="0" dirty="0" err="1">
                <a:solidFill>
                  <a:srgbClr val="727272"/>
                </a:solidFill>
                <a:effectLst/>
                <a:latin typeface="Corbel (Body)"/>
              </a:rPr>
              <a:t>Bron</a:t>
            </a:r>
            <a:r>
              <a:rPr lang="en-GB" sz="900" b="0" i="0" dirty="0">
                <a:solidFill>
                  <a:srgbClr val="727272"/>
                </a:solidFill>
                <a:effectLst/>
                <a:latin typeface="Corbel (Body)"/>
              </a:rPr>
              <a:t>, A.J., Chauhan, S.K., de Paiva, C.S., Gomes, J.A., </a:t>
            </a:r>
            <a:r>
              <a:rPr lang="en-GB" sz="900" b="0" i="0" dirty="0" err="1">
                <a:solidFill>
                  <a:srgbClr val="727272"/>
                </a:solidFill>
                <a:effectLst/>
                <a:latin typeface="Corbel (Body)"/>
              </a:rPr>
              <a:t>Hammitt</a:t>
            </a:r>
            <a:r>
              <a:rPr lang="en-GB" sz="900" b="0" i="0" dirty="0">
                <a:solidFill>
                  <a:srgbClr val="727272"/>
                </a:solidFill>
                <a:effectLst/>
                <a:latin typeface="Corbel (Body)"/>
              </a:rPr>
              <a:t>, K.M., Jones, L. and Nichols, J.J., 2017. TFOS DEWS II report executive summary. </a:t>
            </a:r>
            <a:r>
              <a:rPr lang="en-GB" sz="900" b="0" i="1" dirty="0">
                <a:solidFill>
                  <a:srgbClr val="727272"/>
                </a:solidFill>
                <a:effectLst/>
                <a:latin typeface="Corbel (Body)"/>
              </a:rPr>
              <a:t>The ocular surface</a:t>
            </a:r>
            <a:r>
              <a:rPr lang="en-GB" sz="900" b="0" i="0" dirty="0">
                <a:solidFill>
                  <a:srgbClr val="727272"/>
                </a:solidFill>
                <a:effectLst/>
                <a:latin typeface="Corbel (Body)"/>
              </a:rPr>
              <a:t>, </a:t>
            </a:r>
            <a:r>
              <a:rPr lang="en-GB" sz="900" b="0" i="1" dirty="0">
                <a:solidFill>
                  <a:srgbClr val="727272"/>
                </a:solidFill>
                <a:effectLst/>
                <a:latin typeface="Corbel (Body)"/>
              </a:rPr>
              <a:t>15</a:t>
            </a:r>
            <a:r>
              <a:rPr lang="en-GB" sz="900" b="0" i="0" dirty="0">
                <a:solidFill>
                  <a:srgbClr val="727272"/>
                </a:solidFill>
                <a:effectLst/>
                <a:latin typeface="Corbel (Body)"/>
              </a:rPr>
              <a:t>(4), pp.802-812.</a:t>
            </a:r>
            <a:endParaRPr lang="en-US" sz="900" dirty="0">
              <a:solidFill>
                <a:srgbClr val="727272"/>
              </a:solidFill>
              <a:latin typeface="Corbel (Body)"/>
            </a:endParaRPr>
          </a:p>
        </p:txBody>
      </p:sp>
      <p:pic>
        <p:nvPicPr>
          <p:cNvPr id="11" name="Picture 10" descr="Text&#10;&#10;Description automatically generated">
            <a:extLst>
              <a:ext uri="{FF2B5EF4-FFF2-40B4-BE49-F238E27FC236}">
                <a16:creationId xmlns:a16="http://schemas.microsoft.com/office/drawing/2014/main" id="{E8B1648E-7770-237B-03F0-E74CB752DF41}"/>
              </a:ext>
            </a:extLst>
          </p:cNvPr>
          <p:cNvPicPr>
            <a:picLocks noChangeAspect="1"/>
          </p:cNvPicPr>
          <p:nvPr/>
        </p:nvPicPr>
        <p:blipFill>
          <a:blip r:embed="rId9" r:link="rId10"/>
          <a:stretch>
            <a:fillRect/>
          </a:stretch>
        </p:blipFill>
        <p:spPr>
          <a:xfrm>
            <a:off x="8944127" y="349869"/>
            <a:ext cx="2946400" cy="3937000"/>
          </a:xfrm>
          <a:prstGeom prst="rect">
            <a:avLst/>
          </a:prstGeom>
          <a:ln w="3175">
            <a:solidFill>
              <a:schemeClr val="accent1">
                <a:shade val="50000"/>
              </a:schemeClr>
            </a:solidFill>
          </a:ln>
        </p:spPr>
      </p:pic>
      <p:pic>
        <p:nvPicPr>
          <p:cNvPr id="12" name="Picture 11" descr="A picture containing text&#10;&#10;Description automatically generated">
            <a:extLst>
              <a:ext uri="{FF2B5EF4-FFF2-40B4-BE49-F238E27FC236}">
                <a16:creationId xmlns:a16="http://schemas.microsoft.com/office/drawing/2014/main" id="{49FB76B1-C9ED-6E03-47B7-A00C322AA6DA}"/>
              </a:ext>
            </a:extLst>
          </p:cNvPr>
          <p:cNvPicPr>
            <a:picLocks noChangeAspect="1"/>
          </p:cNvPicPr>
          <p:nvPr/>
        </p:nvPicPr>
        <p:blipFill>
          <a:blip r:embed="rId11" r:link="rId12"/>
          <a:stretch>
            <a:fillRect/>
          </a:stretch>
        </p:blipFill>
        <p:spPr>
          <a:xfrm>
            <a:off x="8188773" y="3670299"/>
            <a:ext cx="2946400" cy="1892300"/>
          </a:xfrm>
          <a:prstGeom prst="rect">
            <a:avLst/>
          </a:prstGeom>
          <a:ln w="3175">
            <a:solidFill>
              <a:schemeClr val="accent1">
                <a:shade val="50000"/>
              </a:schemeClr>
            </a:solidFill>
          </a:ln>
        </p:spPr>
      </p:pic>
    </p:spTree>
    <p:extLst>
      <p:ext uri="{BB962C8B-B14F-4D97-AF65-F5344CB8AC3E}">
        <p14:creationId xmlns:p14="http://schemas.microsoft.com/office/powerpoint/2010/main" val="13824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A15DD-011A-FD36-52AD-4045E08B7CEB}"/>
              </a:ext>
            </a:extLst>
          </p:cNvPr>
          <p:cNvSpPr>
            <a:spLocks noGrp="1"/>
          </p:cNvSpPr>
          <p:nvPr>
            <p:ph type="title"/>
          </p:nvPr>
        </p:nvSpPr>
        <p:spPr/>
        <p:txBody>
          <a:bodyPr>
            <a:normAutofit/>
          </a:bodyPr>
          <a:lstStyle/>
          <a:p>
            <a:r>
              <a:rPr lang="en-GB" sz="4000" dirty="0">
                <a:latin typeface="Corbel (Headings)"/>
              </a:rPr>
              <a:t>What’s behind the lids? The tear film</a:t>
            </a:r>
          </a:p>
        </p:txBody>
      </p:sp>
      <p:sp>
        <p:nvSpPr>
          <p:cNvPr id="3" name="Text Placeholder 2">
            <a:extLst>
              <a:ext uri="{FF2B5EF4-FFF2-40B4-BE49-F238E27FC236}">
                <a16:creationId xmlns:a16="http://schemas.microsoft.com/office/drawing/2014/main" id="{5C71BDBA-ED8D-FBA4-4F89-226E149B1FB4}"/>
              </a:ext>
            </a:extLst>
          </p:cNvPr>
          <p:cNvSpPr>
            <a:spLocks noGrp="1"/>
          </p:cNvSpPr>
          <p:nvPr>
            <p:ph idx="1"/>
          </p:nvPr>
        </p:nvSpPr>
        <p:spPr>
          <a:xfrm>
            <a:off x="262464" y="1644242"/>
            <a:ext cx="5781210" cy="4340505"/>
          </a:xfrm>
        </p:spPr>
        <p:txBody>
          <a:bodyPr>
            <a:normAutofit/>
          </a:bodyPr>
          <a:lstStyle/>
          <a:p>
            <a:r>
              <a:rPr lang="en-GB" sz="2400" dirty="0">
                <a:solidFill>
                  <a:schemeClr val="bg1">
                    <a:lumMod val="50000"/>
                  </a:schemeClr>
                </a:solidFill>
                <a:latin typeface="Corbel (Body)"/>
                <a:cs typeface="Helvetica" panose="020B0604020202020204" pitchFamily="34" charset="0"/>
              </a:rPr>
              <a:t>Older research suggests a three distinct layer tear film: lipid layer, aqueous layer, mucin layer¹. </a:t>
            </a:r>
          </a:p>
          <a:p>
            <a:pPr marL="0" indent="0">
              <a:buNone/>
            </a:pPr>
            <a:endParaRPr lang="en-GB" sz="2400" dirty="0">
              <a:solidFill>
                <a:schemeClr val="bg1">
                  <a:lumMod val="50000"/>
                </a:schemeClr>
              </a:solidFill>
              <a:latin typeface="Corbel (Body)"/>
              <a:cs typeface="Helvetica" panose="020B0604020202020204" pitchFamily="34" charset="0"/>
            </a:endParaRPr>
          </a:p>
          <a:p>
            <a:r>
              <a:rPr lang="en-GB" sz="2400" dirty="0">
                <a:solidFill>
                  <a:schemeClr val="bg1">
                    <a:lumMod val="50000"/>
                  </a:schemeClr>
                </a:solidFill>
                <a:latin typeface="Corbel (Body)"/>
                <a:cs typeface="Helvetica" panose="020B0604020202020204" pitchFamily="34" charset="0"/>
              </a:rPr>
              <a:t>New research now suggest two layers - the lipid layer overlying the mucoaqueous layer¹. </a:t>
            </a:r>
          </a:p>
          <a:p>
            <a:pPr marL="285750" indent="-285750">
              <a:buFont typeface="Wingdings" panose="05000000000000000000" pitchFamily="2" charset="2"/>
              <a:buChar char="§"/>
            </a:pPr>
            <a:endParaRPr lang="en-GB" sz="2400" dirty="0">
              <a:solidFill>
                <a:schemeClr val="bg1">
                  <a:lumMod val="50000"/>
                </a:schemeClr>
              </a:solidFill>
              <a:latin typeface="Corbel (Body)"/>
            </a:endParaRPr>
          </a:p>
          <a:p>
            <a:endParaRPr lang="en-GB" sz="2400" dirty="0">
              <a:solidFill>
                <a:schemeClr val="bg1">
                  <a:lumMod val="50000"/>
                </a:schemeClr>
              </a:solidFill>
              <a:latin typeface="Corbel (Body)"/>
            </a:endParaRPr>
          </a:p>
        </p:txBody>
      </p:sp>
      <p:pic>
        <p:nvPicPr>
          <p:cNvPr id="8" name="Picture 2" descr="eyes blinking GIF">
            <a:extLst>
              <a:ext uri="{FF2B5EF4-FFF2-40B4-BE49-F238E27FC236}">
                <a16:creationId xmlns:a16="http://schemas.microsoft.com/office/drawing/2014/main" id="{DAB25172-B045-36B4-1221-CB1C2149382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83134" y="1469913"/>
            <a:ext cx="2832459" cy="1756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742925E-5C3D-8DFF-5CC8-C07AE20A24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3898" y="3281519"/>
            <a:ext cx="4413938" cy="23134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4A9169F-C45C-3810-34B8-9C3E1D0BD7DA}"/>
              </a:ext>
            </a:extLst>
          </p:cNvPr>
          <p:cNvSpPr txBox="1"/>
          <p:nvPr/>
        </p:nvSpPr>
        <p:spPr>
          <a:xfrm>
            <a:off x="7530591" y="5639828"/>
            <a:ext cx="4430341" cy="24622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GB" sz="1000" dirty="0">
                <a:solidFill>
                  <a:srgbClr val="222222"/>
                </a:solidFill>
                <a:latin typeface="Arial" panose="020B0604020202020204" pitchFamily="34" charset="0"/>
              </a:rPr>
              <a:t>Adapted from </a:t>
            </a:r>
            <a:r>
              <a:rPr lang="en-GB" sz="1000" dirty="0" err="1">
                <a:solidFill>
                  <a:srgbClr val="222222"/>
                </a:solidFill>
                <a:latin typeface="Arial" panose="020B0604020202020204" pitchFamily="34" charset="0"/>
              </a:rPr>
              <a:t>Magno</a:t>
            </a:r>
            <a:r>
              <a:rPr lang="en-GB" sz="1000" dirty="0">
                <a:solidFill>
                  <a:srgbClr val="222222"/>
                </a:solidFill>
                <a:latin typeface="Arial" panose="020B0604020202020204" pitchFamily="34" charset="0"/>
              </a:rPr>
              <a:t> et al., 2022</a:t>
            </a:r>
            <a:r>
              <a:rPr lang="en-GB" sz="1000" baseline="30000" dirty="0">
                <a:solidFill>
                  <a:srgbClr val="222222"/>
                </a:solidFill>
                <a:latin typeface="Arial" panose="020B0604020202020204" pitchFamily="34" charset="0"/>
              </a:rPr>
              <a:t>2</a:t>
            </a:r>
          </a:p>
        </p:txBody>
      </p:sp>
      <p:sp>
        <p:nvSpPr>
          <p:cNvPr id="7" name="TextBox 6">
            <a:extLst>
              <a:ext uri="{FF2B5EF4-FFF2-40B4-BE49-F238E27FC236}">
                <a16:creationId xmlns:a16="http://schemas.microsoft.com/office/drawing/2014/main" id="{7BBBA89A-9F63-A6EE-7DE5-5428A08AB750}"/>
              </a:ext>
            </a:extLst>
          </p:cNvPr>
          <p:cNvSpPr txBox="1"/>
          <p:nvPr/>
        </p:nvSpPr>
        <p:spPr>
          <a:xfrm>
            <a:off x="144072" y="6171920"/>
            <a:ext cx="11903856" cy="615553"/>
          </a:xfrm>
          <a:prstGeom prst="rect">
            <a:avLst/>
          </a:prstGeom>
          <a:noFill/>
        </p:spPr>
        <p:txBody>
          <a:bodyPr wrap="square">
            <a:spAutoFit/>
          </a:bodyPr>
          <a:lstStyle/>
          <a:p>
            <a:r>
              <a:rPr lang="en-GB" sz="900" dirty="0">
                <a:solidFill>
                  <a:schemeClr val="bg1">
                    <a:lumMod val="50000"/>
                  </a:schemeClr>
                </a:solidFill>
                <a:latin typeface="Corbel (Body)"/>
              </a:rPr>
              <a:t>1. Nelson JD, Craig JP, EK </a:t>
            </a:r>
            <a:r>
              <a:rPr lang="en-GB" sz="900" dirty="0" err="1">
                <a:solidFill>
                  <a:schemeClr val="bg1">
                    <a:lumMod val="50000"/>
                  </a:schemeClr>
                </a:solidFill>
                <a:latin typeface="Corbel (Body)"/>
              </a:rPr>
              <a:t>Akpek</a:t>
            </a:r>
            <a:r>
              <a:rPr lang="en-GB" sz="900" dirty="0">
                <a:solidFill>
                  <a:schemeClr val="bg1">
                    <a:lumMod val="50000"/>
                  </a:schemeClr>
                </a:solidFill>
                <a:latin typeface="Corbel (Body)"/>
              </a:rPr>
              <a:t>, et al. TFOS DEWS II introduction. </a:t>
            </a:r>
            <a:r>
              <a:rPr lang="en-GB" sz="900" i="1" dirty="0" err="1">
                <a:solidFill>
                  <a:schemeClr val="bg1">
                    <a:lumMod val="50000"/>
                  </a:schemeClr>
                </a:solidFill>
                <a:latin typeface="Corbel (Body)"/>
              </a:rPr>
              <a:t>Ocul</a:t>
            </a:r>
            <a:r>
              <a:rPr lang="en-GB" sz="900" i="1" dirty="0">
                <a:solidFill>
                  <a:schemeClr val="bg1">
                    <a:lumMod val="50000"/>
                  </a:schemeClr>
                </a:solidFill>
                <a:latin typeface="Corbel (Body)"/>
              </a:rPr>
              <a:t> Surf</a:t>
            </a:r>
            <a:r>
              <a:rPr lang="en-GB" sz="900" dirty="0">
                <a:solidFill>
                  <a:schemeClr val="bg1">
                    <a:lumMod val="50000"/>
                  </a:schemeClr>
                </a:solidFill>
                <a:latin typeface="Corbel (Body)"/>
              </a:rPr>
              <a:t>. 2017;15(3):269-75. 2. </a:t>
            </a:r>
            <a:r>
              <a:rPr lang="en-GB" sz="900" dirty="0" err="1">
                <a:solidFill>
                  <a:schemeClr val="bg1">
                    <a:lumMod val="50000"/>
                  </a:schemeClr>
                </a:solidFill>
                <a:latin typeface="Corbel (Body)"/>
              </a:rPr>
              <a:t>Magno</a:t>
            </a:r>
            <a:r>
              <a:rPr lang="en-GB" sz="900" dirty="0">
                <a:solidFill>
                  <a:schemeClr val="bg1">
                    <a:lumMod val="50000"/>
                  </a:schemeClr>
                </a:solidFill>
                <a:latin typeface="Corbel (Body)"/>
              </a:rPr>
              <a:t>, M.S., Olafsson, J., </a:t>
            </a:r>
            <a:r>
              <a:rPr lang="en-GB" sz="900" dirty="0" err="1">
                <a:solidFill>
                  <a:schemeClr val="bg1">
                    <a:lumMod val="50000"/>
                  </a:schemeClr>
                </a:solidFill>
                <a:latin typeface="Corbel (Body)"/>
              </a:rPr>
              <a:t>Beining</a:t>
            </a:r>
            <a:r>
              <a:rPr lang="en-GB" sz="900" dirty="0">
                <a:solidFill>
                  <a:schemeClr val="bg1">
                    <a:lumMod val="50000"/>
                  </a:schemeClr>
                </a:solidFill>
                <a:latin typeface="Corbel (Body)"/>
              </a:rPr>
              <a:t>, M., </a:t>
            </a:r>
            <a:r>
              <a:rPr lang="en-GB" sz="900" dirty="0" err="1">
                <a:solidFill>
                  <a:schemeClr val="bg1">
                    <a:lumMod val="50000"/>
                  </a:schemeClr>
                </a:solidFill>
                <a:latin typeface="Corbel (Body)"/>
              </a:rPr>
              <a:t>Moschowits</a:t>
            </a:r>
            <a:r>
              <a:rPr lang="en-GB" sz="900" dirty="0">
                <a:solidFill>
                  <a:schemeClr val="bg1">
                    <a:lumMod val="50000"/>
                  </a:schemeClr>
                </a:solidFill>
                <a:latin typeface="Corbel (Body)"/>
              </a:rPr>
              <a:t>, E., </a:t>
            </a:r>
            <a:r>
              <a:rPr lang="en-GB" sz="900" dirty="0" err="1">
                <a:solidFill>
                  <a:schemeClr val="bg1">
                    <a:lumMod val="50000"/>
                  </a:schemeClr>
                </a:solidFill>
                <a:latin typeface="Corbel (Body)"/>
              </a:rPr>
              <a:t>Lagali</a:t>
            </a:r>
            <a:r>
              <a:rPr lang="en-GB" sz="900" dirty="0">
                <a:solidFill>
                  <a:schemeClr val="bg1">
                    <a:lumMod val="50000"/>
                  </a:schemeClr>
                </a:solidFill>
                <a:latin typeface="Corbel (Body)"/>
              </a:rPr>
              <a:t>, N., Wolffsohn, J.S., Craig, J.P., </a:t>
            </a:r>
            <a:r>
              <a:rPr lang="en-GB" sz="900" dirty="0" err="1">
                <a:solidFill>
                  <a:schemeClr val="bg1">
                    <a:lumMod val="50000"/>
                  </a:schemeClr>
                </a:solidFill>
                <a:latin typeface="Corbel (Body)"/>
              </a:rPr>
              <a:t>Vehof</a:t>
            </a:r>
            <a:r>
              <a:rPr lang="en-GB" sz="900" dirty="0">
                <a:solidFill>
                  <a:schemeClr val="bg1">
                    <a:lumMod val="50000"/>
                  </a:schemeClr>
                </a:solidFill>
                <a:latin typeface="Corbel (Body)"/>
              </a:rPr>
              <a:t>, J., </a:t>
            </a:r>
            <a:r>
              <a:rPr lang="en-GB" sz="900" dirty="0" err="1">
                <a:solidFill>
                  <a:schemeClr val="bg1">
                    <a:lumMod val="50000"/>
                  </a:schemeClr>
                </a:solidFill>
                <a:latin typeface="Corbel (Body)"/>
              </a:rPr>
              <a:t>Dartt</a:t>
            </a:r>
            <a:r>
              <a:rPr lang="en-GB" sz="900" dirty="0">
                <a:solidFill>
                  <a:schemeClr val="bg1">
                    <a:lumMod val="50000"/>
                  </a:schemeClr>
                </a:solidFill>
                <a:latin typeface="Corbel (Body)"/>
              </a:rPr>
              <a:t>, D.A. and </a:t>
            </a:r>
            <a:r>
              <a:rPr lang="en-GB" sz="900" dirty="0" err="1">
                <a:solidFill>
                  <a:schemeClr val="bg1">
                    <a:lumMod val="50000"/>
                  </a:schemeClr>
                </a:solidFill>
                <a:latin typeface="Corbel (Body)"/>
              </a:rPr>
              <a:t>Utheim</a:t>
            </a:r>
            <a:r>
              <a:rPr lang="en-GB" sz="900" dirty="0">
                <a:solidFill>
                  <a:schemeClr val="bg1">
                    <a:lumMod val="50000"/>
                  </a:schemeClr>
                </a:solidFill>
                <a:latin typeface="Corbel (Body)"/>
              </a:rPr>
              <a:t>, T.P., 2022. Hot towels: The bedrock of Meibomian gland dysfunction treatment–A review. </a:t>
            </a:r>
            <a:r>
              <a:rPr lang="en-GB" sz="900" i="1" dirty="0">
                <a:solidFill>
                  <a:schemeClr val="bg1">
                    <a:lumMod val="50000"/>
                  </a:schemeClr>
                </a:solidFill>
                <a:latin typeface="Corbel (Body)"/>
              </a:rPr>
              <a:t>Contact Lens and Anterior Eye</a:t>
            </a:r>
            <a:r>
              <a:rPr lang="en-GB" sz="900" dirty="0">
                <a:solidFill>
                  <a:schemeClr val="bg1">
                    <a:lumMod val="50000"/>
                  </a:schemeClr>
                </a:solidFill>
                <a:latin typeface="Corbel (Body)"/>
              </a:rPr>
              <a:t>, p.101775.</a:t>
            </a:r>
          </a:p>
          <a:p>
            <a:endParaRPr lang="en-GB" sz="1600" b="1" dirty="0">
              <a:solidFill>
                <a:schemeClr val="bg1">
                  <a:lumMod val="50000"/>
                </a:schemeClr>
              </a:solidFill>
              <a:latin typeface="Corbel (Body)"/>
            </a:endParaRPr>
          </a:p>
        </p:txBody>
      </p:sp>
    </p:spTree>
    <p:extLst>
      <p:ext uri="{BB962C8B-B14F-4D97-AF65-F5344CB8AC3E}">
        <p14:creationId xmlns:p14="http://schemas.microsoft.com/office/powerpoint/2010/main" val="177381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7D56-5A81-CEEC-635A-D97FC9A1882D}"/>
              </a:ext>
            </a:extLst>
          </p:cNvPr>
          <p:cNvSpPr>
            <a:spLocks noGrp="1"/>
          </p:cNvSpPr>
          <p:nvPr>
            <p:ph type="title"/>
          </p:nvPr>
        </p:nvSpPr>
        <p:spPr/>
        <p:txBody>
          <a:bodyPr>
            <a:normAutofit/>
          </a:bodyPr>
          <a:lstStyle/>
          <a:p>
            <a:r>
              <a:rPr lang="en-GB" sz="4000" dirty="0"/>
              <a:t>What is the function of the tear film?</a:t>
            </a:r>
            <a:r>
              <a:rPr lang="en-GB" sz="4000" baseline="30000" dirty="0"/>
              <a:t>1</a:t>
            </a:r>
          </a:p>
        </p:txBody>
      </p:sp>
      <p:sp>
        <p:nvSpPr>
          <p:cNvPr id="5" name="TextBox 4">
            <a:extLst>
              <a:ext uri="{FF2B5EF4-FFF2-40B4-BE49-F238E27FC236}">
                <a16:creationId xmlns:a16="http://schemas.microsoft.com/office/drawing/2014/main" id="{464FA319-A03B-91D1-BA7A-CD3EC0E21D33}"/>
              </a:ext>
            </a:extLst>
          </p:cNvPr>
          <p:cNvSpPr txBox="1"/>
          <p:nvPr/>
        </p:nvSpPr>
        <p:spPr>
          <a:xfrm>
            <a:off x="169584" y="6233476"/>
            <a:ext cx="12422676" cy="230832"/>
          </a:xfrm>
          <a:prstGeom prst="rect">
            <a:avLst/>
          </a:prstGeom>
          <a:noFill/>
        </p:spPr>
        <p:txBody>
          <a:bodyPr wrap="square">
            <a:spAutoFit/>
          </a:bodyPr>
          <a:lstStyle/>
          <a:p>
            <a:r>
              <a:rPr lang="en-GB" sz="900" dirty="0">
                <a:solidFill>
                  <a:srgbClr val="727272"/>
                </a:solidFill>
              </a:rPr>
              <a:t>1</a:t>
            </a:r>
            <a:r>
              <a:rPr lang="en-GB" sz="900" b="0" i="0" dirty="0">
                <a:solidFill>
                  <a:srgbClr val="727272"/>
                </a:solidFill>
                <a:effectLst/>
              </a:rPr>
              <a:t>. </a:t>
            </a:r>
            <a:r>
              <a:rPr lang="en-GB" sz="900" b="0" i="0" dirty="0" err="1">
                <a:solidFill>
                  <a:srgbClr val="727272"/>
                </a:solidFill>
                <a:effectLst/>
              </a:rPr>
              <a:t>Pflugfelder</a:t>
            </a:r>
            <a:r>
              <a:rPr lang="en-GB" sz="900" b="0" i="0" dirty="0">
                <a:solidFill>
                  <a:srgbClr val="727272"/>
                </a:solidFill>
                <a:effectLst/>
              </a:rPr>
              <a:t>, S.C., 2011. Tear dysfunction and the cornea: LXVIII Edward Jackson memorial lecture. </a:t>
            </a:r>
            <a:r>
              <a:rPr lang="en-GB" sz="900" b="0" i="1" dirty="0">
                <a:solidFill>
                  <a:srgbClr val="727272"/>
                </a:solidFill>
                <a:effectLst/>
              </a:rPr>
              <a:t>American journal of ophthalmology</a:t>
            </a:r>
            <a:r>
              <a:rPr lang="en-GB" sz="900" b="0" i="0" dirty="0">
                <a:solidFill>
                  <a:srgbClr val="727272"/>
                </a:solidFill>
                <a:effectLst/>
              </a:rPr>
              <a:t>, </a:t>
            </a:r>
            <a:r>
              <a:rPr lang="en-GB" sz="900" b="0" i="1" dirty="0">
                <a:solidFill>
                  <a:srgbClr val="727272"/>
                </a:solidFill>
                <a:effectLst/>
              </a:rPr>
              <a:t>152</a:t>
            </a:r>
            <a:r>
              <a:rPr lang="en-GB" sz="900" b="0" i="0" dirty="0">
                <a:solidFill>
                  <a:srgbClr val="727272"/>
                </a:solidFill>
                <a:effectLst/>
              </a:rPr>
              <a:t>(6), pp.900-909.</a:t>
            </a:r>
            <a:endParaRPr lang="en-GB" sz="900" dirty="0">
              <a:solidFill>
                <a:srgbClr val="727272"/>
              </a:solidFill>
            </a:endParaRPr>
          </a:p>
        </p:txBody>
      </p:sp>
      <p:pic>
        <p:nvPicPr>
          <p:cNvPr id="12" name="Picture 11" descr="Graphical user interface, application&#10;&#10;Description automatically generated">
            <a:extLst>
              <a:ext uri="{FF2B5EF4-FFF2-40B4-BE49-F238E27FC236}">
                <a16:creationId xmlns:a16="http://schemas.microsoft.com/office/drawing/2014/main" id="{36AA2BD7-D833-E0E4-8B1E-2052E0B9D846}"/>
              </a:ext>
            </a:extLst>
          </p:cNvPr>
          <p:cNvPicPr>
            <a:picLocks noChangeAspect="1"/>
          </p:cNvPicPr>
          <p:nvPr/>
        </p:nvPicPr>
        <p:blipFill>
          <a:blip r:embed="rId3" r:link="rId4"/>
          <a:stretch>
            <a:fillRect/>
          </a:stretch>
        </p:blipFill>
        <p:spPr>
          <a:xfrm>
            <a:off x="5708620" y="1397000"/>
            <a:ext cx="5867400" cy="4064000"/>
          </a:xfrm>
          <a:prstGeom prst="rect">
            <a:avLst/>
          </a:prstGeom>
        </p:spPr>
      </p:pic>
      <p:pic>
        <p:nvPicPr>
          <p:cNvPr id="13" name="Picture 12" descr="Shape, circle&#10;&#10;Description automatically generated">
            <a:extLst>
              <a:ext uri="{FF2B5EF4-FFF2-40B4-BE49-F238E27FC236}">
                <a16:creationId xmlns:a16="http://schemas.microsoft.com/office/drawing/2014/main" id="{B07C3ECC-DF7F-F772-7756-A6C125B95105}"/>
              </a:ext>
            </a:extLst>
          </p:cNvPr>
          <p:cNvPicPr>
            <a:picLocks noChangeAspect="1"/>
          </p:cNvPicPr>
          <p:nvPr/>
        </p:nvPicPr>
        <p:blipFill>
          <a:blip r:embed="rId5" r:link="rId6"/>
          <a:stretch>
            <a:fillRect/>
          </a:stretch>
        </p:blipFill>
        <p:spPr>
          <a:xfrm>
            <a:off x="1279908" y="2378697"/>
            <a:ext cx="3175000" cy="1524000"/>
          </a:xfrm>
          <a:prstGeom prst="rect">
            <a:avLst/>
          </a:prstGeom>
        </p:spPr>
      </p:pic>
      <p:sp>
        <p:nvSpPr>
          <p:cNvPr id="14" name="TextBox 13">
            <a:extLst>
              <a:ext uri="{FF2B5EF4-FFF2-40B4-BE49-F238E27FC236}">
                <a16:creationId xmlns:a16="http://schemas.microsoft.com/office/drawing/2014/main" id="{61466550-81A9-39EE-88EC-7CF2AE267D7B}"/>
              </a:ext>
            </a:extLst>
          </p:cNvPr>
          <p:cNvSpPr txBox="1"/>
          <p:nvPr/>
        </p:nvSpPr>
        <p:spPr>
          <a:xfrm>
            <a:off x="1279908" y="2710087"/>
            <a:ext cx="3175000" cy="938719"/>
          </a:xfrm>
          <a:prstGeom prst="rect">
            <a:avLst/>
          </a:prstGeom>
          <a:noFill/>
        </p:spPr>
        <p:txBody>
          <a:bodyPr wrap="square" rtlCol="0">
            <a:spAutoFit/>
          </a:bodyPr>
          <a:lstStyle/>
          <a:p>
            <a:pPr algn="ctr">
              <a:defRPr/>
            </a:pPr>
            <a:r>
              <a:rPr lang="en-US" sz="5500" b="1" dirty="0">
                <a:solidFill>
                  <a:prstClr val="white"/>
                </a:solidFill>
                <a:latin typeface="Helvetica" pitchFamily="2" charset="0"/>
              </a:rPr>
              <a:t>65</a:t>
            </a:r>
            <a:r>
              <a:rPr lang="en-US" sz="3500" b="1" dirty="0">
                <a:solidFill>
                  <a:prstClr val="white"/>
                </a:solidFill>
                <a:latin typeface="Helvetica" pitchFamily="2" charset="0"/>
              </a:rPr>
              <a:t>% </a:t>
            </a:r>
          </a:p>
        </p:txBody>
      </p:sp>
      <p:sp>
        <p:nvSpPr>
          <p:cNvPr id="15" name="TextBox 14">
            <a:extLst>
              <a:ext uri="{FF2B5EF4-FFF2-40B4-BE49-F238E27FC236}">
                <a16:creationId xmlns:a16="http://schemas.microsoft.com/office/drawing/2014/main" id="{9ED7CE74-7828-1FFB-7374-4B11A872ED30}"/>
              </a:ext>
            </a:extLst>
          </p:cNvPr>
          <p:cNvSpPr txBox="1"/>
          <p:nvPr/>
        </p:nvSpPr>
        <p:spPr>
          <a:xfrm>
            <a:off x="16901" y="4047156"/>
            <a:ext cx="5555996" cy="1292662"/>
          </a:xfrm>
          <a:prstGeom prst="rect">
            <a:avLst/>
          </a:prstGeom>
          <a:noFill/>
        </p:spPr>
        <p:txBody>
          <a:bodyPr wrap="square" rtlCol="0">
            <a:spAutoFit/>
          </a:bodyPr>
          <a:lstStyle/>
          <a:p>
            <a:pPr algn="ctr" defTabSz="540000">
              <a:spcAft>
                <a:spcPts val="1500"/>
              </a:spcAft>
              <a:tabLst>
                <a:tab pos="1800000" algn="l"/>
              </a:tabLst>
              <a:defRPr/>
            </a:pPr>
            <a:r>
              <a:rPr lang="en-US" sz="2600" b="1" dirty="0">
                <a:solidFill>
                  <a:srgbClr val="727272"/>
                </a:solidFill>
              </a:rPr>
              <a:t>of the optical power </a:t>
            </a:r>
            <a:br>
              <a:rPr lang="en-US" sz="2600" b="1" dirty="0">
                <a:solidFill>
                  <a:srgbClr val="727272"/>
                </a:solidFill>
              </a:rPr>
            </a:br>
            <a:r>
              <a:rPr lang="en-US" sz="2600" b="1" dirty="0">
                <a:solidFill>
                  <a:srgbClr val="727272"/>
                </a:solidFill>
              </a:rPr>
              <a:t>of the eye is made up </a:t>
            </a:r>
            <a:br>
              <a:rPr lang="en-US" sz="2600" b="1" dirty="0">
                <a:solidFill>
                  <a:srgbClr val="727272"/>
                </a:solidFill>
              </a:rPr>
            </a:br>
            <a:r>
              <a:rPr lang="en-US" sz="2600" b="1" dirty="0">
                <a:solidFill>
                  <a:srgbClr val="727272"/>
                </a:solidFill>
              </a:rPr>
              <a:t>by the tear film¹.</a:t>
            </a:r>
          </a:p>
        </p:txBody>
      </p:sp>
      <p:sp>
        <p:nvSpPr>
          <p:cNvPr id="16" name="TextBox 15">
            <a:extLst>
              <a:ext uri="{FF2B5EF4-FFF2-40B4-BE49-F238E27FC236}">
                <a16:creationId xmlns:a16="http://schemas.microsoft.com/office/drawing/2014/main" id="{82BC4FDC-07CE-C0DF-BD6F-1ED727F9B895}"/>
              </a:ext>
            </a:extLst>
          </p:cNvPr>
          <p:cNvSpPr txBox="1"/>
          <p:nvPr/>
        </p:nvSpPr>
        <p:spPr>
          <a:xfrm>
            <a:off x="16901" y="1841307"/>
            <a:ext cx="5555996" cy="492443"/>
          </a:xfrm>
          <a:prstGeom prst="rect">
            <a:avLst/>
          </a:prstGeom>
          <a:noFill/>
        </p:spPr>
        <p:txBody>
          <a:bodyPr wrap="square" rtlCol="0">
            <a:spAutoFit/>
          </a:bodyPr>
          <a:lstStyle/>
          <a:p>
            <a:pPr algn="ctr" defTabSz="540000">
              <a:spcAft>
                <a:spcPts val="1500"/>
              </a:spcAft>
              <a:tabLst>
                <a:tab pos="1800000" algn="l"/>
              </a:tabLst>
              <a:defRPr/>
            </a:pPr>
            <a:r>
              <a:rPr lang="en-US" sz="2600" b="1" dirty="0">
                <a:solidFill>
                  <a:srgbClr val="727272"/>
                </a:solidFill>
              </a:rPr>
              <a:t>Approx</a:t>
            </a:r>
          </a:p>
        </p:txBody>
      </p:sp>
    </p:spTree>
    <p:extLst>
      <p:ext uri="{BB962C8B-B14F-4D97-AF65-F5344CB8AC3E}">
        <p14:creationId xmlns:p14="http://schemas.microsoft.com/office/powerpoint/2010/main" val="277980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7D56-5A81-CEEC-635A-D97FC9A1882D}"/>
              </a:ext>
            </a:extLst>
          </p:cNvPr>
          <p:cNvSpPr>
            <a:spLocks noGrp="1"/>
          </p:cNvSpPr>
          <p:nvPr>
            <p:ph type="title"/>
          </p:nvPr>
        </p:nvSpPr>
        <p:spPr/>
        <p:txBody>
          <a:bodyPr>
            <a:normAutofit/>
          </a:bodyPr>
          <a:lstStyle/>
          <a:p>
            <a:r>
              <a:rPr lang="en-GB" sz="4000" dirty="0"/>
              <a:t>What is the function of the tear film?</a:t>
            </a:r>
            <a:r>
              <a:rPr lang="en-GB" sz="4000" baseline="30000" dirty="0"/>
              <a:t>1</a:t>
            </a:r>
          </a:p>
        </p:txBody>
      </p:sp>
      <p:sp>
        <p:nvSpPr>
          <p:cNvPr id="3" name="Text Placeholder 2">
            <a:extLst>
              <a:ext uri="{FF2B5EF4-FFF2-40B4-BE49-F238E27FC236}">
                <a16:creationId xmlns:a16="http://schemas.microsoft.com/office/drawing/2014/main" id="{E6407361-3699-6F4D-B0B6-75D44D99EDE1}"/>
              </a:ext>
            </a:extLst>
          </p:cNvPr>
          <p:cNvSpPr>
            <a:spLocks noGrp="1"/>
          </p:cNvSpPr>
          <p:nvPr>
            <p:ph idx="1"/>
          </p:nvPr>
        </p:nvSpPr>
        <p:spPr>
          <a:xfrm>
            <a:off x="262464" y="1644242"/>
            <a:ext cx="7143171" cy="4340505"/>
          </a:xfrm>
        </p:spPr>
        <p:txBody>
          <a:bodyPr>
            <a:normAutofit/>
          </a:bodyPr>
          <a:lstStyle/>
          <a:p>
            <a:pPr marL="371475" indent="-371475">
              <a:buAutoNum type="arabicPeriod"/>
            </a:pPr>
            <a:r>
              <a:rPr lang="en-GB" dirty="0">
                <a:solidFill>
                  <a:schemeClr val="bg1">
                    <a:lumMod val="50000"/>
                  </a:schemeClr>
                </a:solidFill>
              </a:rPr>
              <a:t>Smooth surface for refraction of light</a:t>
            </a:r>
          </a:p>
          <a:p>
            <a:pPr marL="371475" indent="-371475">
              <a:buAutoNum type="arabicPeriod"/>
            </a:pPr>
            <a:r>
              <a:rPr lang="en-GB" dirty="0">
                <a:solidFill>
                  <a:schemeClr val="bg1">
                    <a:lumMod val="50000"/>
                  </a:schemeClr>
                </a:solidFill>
              </a:rPr>
              <a:t>Lubrication of the ocular surface</a:t>
            </a:r>
          </a:p>
          <a:p>
            <a:pPr marL="371475" indent="-371475">
              <a:buAutoNum type="arabicPeriod"/>
            </a:pPr>
            <a:r>
              <a:rPr lang="en-GB" dirty="0">
                <a:solidFill>
                  <a:schemeClr val="bg1">
                    <a:lumMod val="50000"/>
                  </a:schemeClr>
                </a:solidFill>
              </a:rPr>
              <a:t>Supplying the avascular cornea with nutrients</a:t>
            </a:r>
          </a:p>
          <a:p>
            <a:pPr marL="371475" indent="-371475">
              <a:buAutoNum type="arabicPeriod"/>
            </a:pPr>
            <a:r>
              <a:rPr lang="en-GB" dirty="0">
                <a:solidFill>
                  <a:schemeClr val="bg1">
                    <a:lumMod val="50000"/>
                  </a:schemeClr>
                </a:solidFill>
              </a:rPr>
              <a:t>Removing foreign materials from the cornea and conjunctiva</a:t>
            </a:r>
          </a:p>
          <a:p>
            <a:pPr marL="371475" indent="-371475">
              <a:buAutoNum type="arabicPeriod"/>
            </a:pPr>
            <a:r>
              <a:rPr lang="en-GB" dirty="0">
                <a:solidFill>
                  <a:schemeClr val="bg1">
                    <a:lumMod val="50000"/>
                  </a:schemeClr>
                </a:solidFill>
              </a:rPr>
              <a:t>Protecting the eye from pathogens</a:t>
            </a:r>
          </a:p>
        </p:txBody>
      </p:sp>
      <p:sp>
        <p:nvSpPr>
          <p:cNvPr id="5" name="TextBox 4">
            <a:extLst>
              <a:ext uri="{FF2B5EF4-FFF2-40B4-BE49-F238E27FC236}">
                <a16:creationId xmlns:a16="http://schemas.microsoft.com/office/drawing/2014/main" id="{464FA319-A03B-91D1-BA7A-CD3EC0E21D33}"/>
              </a:ext>
            </a:extLst>
          </p:cNvPr>
          <p:cNvSpPr txBox="1"/>
          <p:nvPr/>
        </p:nvSpPr>
        <p:spPr>
          <a:xfrm>
            <a:off x="169584" y="6233476"/>
            <a:ext cx="12422676" cy="230832"/>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727272"/>
                </a:solidFill>
                <a:effectLst/>
                <a:uLnTx/>
                <a:uFillTx/>
                <a:ea typeface="+mn-ea"/>
                <a:cs typeface="+mn-cs"/>
              </a:rPr>
              <a:t>1. Rojas, B.R., OD (2023) Understanding the tear film. https://www.reviewofcontactlenses.com/article/understanding-the-tear-film</a:t>
            </a:r>
          </a:p>
        </p:txBody>
      </p:sp>
    </p:spTree>
    <p:extLst>
      <p:ext uri="{BB962C8B-B14F-4D97-AF65-F5344CB8AC3E}">
        <p14:creationId xmlns:p14="http://schemas.microsoft.com/office/powerpoint/2010/main" val="294718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186F-F10F-094A-8F36-61B9EC0DC5C8}"/>
              </a:ext>
            </a:extLst>
          </p:cNvPr>
          <p:cNvSpPr>
            <a:spLocks noGrp="1"/>
          </p:cNvSpPr>
          <p:nvPr>
            <p:ph type="title"/>
          </p:nvPr>
        </p:nvSpPr>
        <p:spPr/>
        <p:txBody>
          <a:bodyPr>
            <a:normAutofit/>
          </a:bodyPr>
          <a:lstStyle/>
          <a:p>
            <a:r>
              <a:rPr lang="en-US" sz="4000" dirty="0"/>
              <a:t>Why is DED a big problem for patients?</a:t>
            </a:r>
          </a:p>
        </p:txBody>
      </p:sp>
      <p:sp>
        <p:nvSpPr>
          <p:cNvPr id="4" name="Content Placeholder 3">
            <a:extLst>
              <a:ext uri="{FF2B5EF4-FFF2-40B4-BE49-F238E27FC236}">
                <a16:creationId xmlns:a16="http://schemas.microsoft.com/office/drawing/2014/main" id="{A2E6930B-4E31-1F18-DC8E-A07DA3CD9890}"/>
              </a:ext>
            </a:extLst>
          </p:cNvPr>
          <p:cNvSpPr>
            <a:spLocks noGrp="1"/>
          </p:cNvSpPr>
          <p:nvPr>
            <p:ph idx="1"/>
          </p:nvPr>
        </p:nvSpPr>
        <p:spPr>
          <a:xfrm>
            <a:off x="262464" y="1644242"/>
            <a:ext cx="8394191" cy="4340505"/>
          </a:xfrm>
        </p:spPr>
        <p:txBody>
          <a:bodyPr>
            <a:normAutofit fontScale="92500" lnSpcReduction="20000"/>
          </a:bodyPr>
          <a:lstStyle/>
          <a:p>
            <a:pPr marL="0" indent="0" algn="l">
              <a:lnSpc>
                <a:spcPct val="120000"/>
              </a:lnSpc>
              <a:buNone/>
            </a:pPr>
            <a:r>
              <a:rPr lang="en-GB" dirty="0">
                <a:cs typeface="Helvetica" panose="020B0604020202020204" pitchFamily="34" charset="0"/>
              </a:rPr>
              <a:t>Two Large Studies: 78,165 participants (19-94 years, 5.2% female) from Dutch population-based¹ and 89,022 participants (18–96 years, 59% female) from Dutch population-based².</a:t>
            </a:r>
          </a:p>
          <a:p>
            <a:pPr>
              <a:lnSpc>
                <a:spcPct val="120000"/>
              </a:lnSpc>
            </a:pPr>
            <a:r>
              <a:rPr lang="en-GB" dirty="0">
                <a:cs typeface="Helvetica" panose="020B0604020202020204" pitchFamily="34" charset="0"/>
              </a:rPr>
              <a:t>Compared to macular degeneration, glaucoma, retinal detachment, and allergic conjunctivitis, DED presented similar or higher risks for compromised score on all Vision-related -QoL domains².</a:t>
            </a:r>
          </a:p>
          <a:p>
            <a:pPr lvl="1">
              <a:lnSpc>
                <a:spcPct val="120000"/>
              </a:lnSpc>
            </a:pPr>
            <a:r>
              <a:rPr lang="en-GB" dirty="0">
                <a:cs typeface="Helvetica" panose="020B0604020202020204" pitchFamily="34" charset="0"/>
              </a:rPr>
              <a:t>Driving</a:t>
            </a:r>
          </a:p>
          <a:p>
            <a:pPr lvl="1">
              <a:lnSpc>
                <a:spcPct val="120000"/>
              </a:lnSpc>
            </a:pPr>
            <a:r>
              <a:rPr lang="en-GB" dirty="0">
                <a:cs typeface="Helvetica" panose="020B0604020202020204" pitchFamily="34" charset="0"/>
              </a:rPr>
              <a:t>Colour Vision</a:t>
            </a:r>
          </a:p>
          <a:p>
            <a:pPr lvl="1">
              <a:lnSpc>
                <a:spcPct val="120000"/>
              </a:lnSpc>
            </a:pPr>
            <a:r>
              <a:rPr lang="en-GB" dirty="0">
                <a:cs typeface="Helvetica" panose="020B0604020202020204" pitchFamily="34" charset="0"/>
              </a:rPr>
              <a:t>Worrying about eyesight</a:t>
            </a:r>
          </a:p>
          <a:p>
            <a:pPr lvl="1">
              <a:lnSpc>
                <a:spcPct val="120000"/>
              </a:lnSpc>
            </a:pPr>
            <a:r>
              <a:rPr lang="en-GB" dirty="0">
                <a:cs typeface="Helvetica" panose="020B0604020202020204" pitchFamily="34" charset="0"/>
              </a:rPr>
              <a:t>Ocular pain </a:t>
            </a:r>
          </a:p>
          <a:p>
            <a:pPr>
              <a:lnSpc>
                <a:spcPct val="120000"/>
              </a:lnSpc>
            </a:pPr>
            <a:r>
              <a:rPr lang="en-GB" dirty="0">
                <a:cs typeface="Helvetica" panose="020B0604020202020204" pitchFamily="34" charset="0"/>
              </a:rPr>
              <a:t>Undiagnosed DED sub</a:t>
            </a:r>
            <a:r>
              <a:rPr lang="en-GB" dirty="0">
                <a:solidFill>
                  <a:srgbClr val="727272"/>
                </a:solidFill>
                <a:cs typeface="Helvetica" panose="020B0604020202020204" pitchFamily="34" charset="0"/>
              </a:rPr>
              <a:t>jec</a:t>
            </a:r>
            <a:r>
              <a:rPr lang="en-GB" dirty="0">
                <a:cs typeface="Helvetica" panose="020B0604020202020204" pitchFamily="34" charset="0"/>
              </a:rPr>
              <a:t>ts had a significantly increased risk of low mental health related QoL with increasing dry eye symptoms compared to diagnosed subjects¹. </a:t>
            </a:r>
          </a:p>
          <a:p>
            <a:pPr marL="0" indent="0">
              <a:buNone/>
            </a:pPr>
            <a:endParaRPr lang="en-GB" dirty="0"/>
          </a:p>
        </p:txBody>
      </p:sp>
      <p:sp>
        <p:nvSpPr>
          <p:cNvPr id="3" name="TextBox 2">
            <a:extLst>
              <a:ext uri="{FF2B5EF4-FFF2-40B4-BE49-F238E27FC236}">
                <a16:creationId xmlns:a16="http://schemas.microsoft.com/office/drawing/2014/main" id="{6786A05A-7A44-489B-88EC-B266024D4F4F}"/>
              </a:ext>
            </a:extLst>
          </p:cNvPr>
          <p:cNvSpPr txBox="1"/>
          <p:nvPr/>
        </p:nvSpPr>
        <p:spPr>
          <a:xfrm>
            <a:off x="262464" y="5984747"/>
            <a:ext cx="11010231" cy="507831"/>
          </a:xfrm>
          <a:prstGeom prst="rect">
            <a:avLst/>
          </a:prstGeom>
          <a:noFill/>
        </p:spPr>
        <p:txBody>
          <a:bodyPr wrap="square">
            <a:spAutoFit/>
          </a:bodyPr>
          <a:lstStyle/>
          <a:p>
            <a:r>
              <a:rPr lang="en-GB" sz="900" b="0" i="0" dirty="0">
                <a:solidFill>
                  <a:srgbClr val="727272"/>
                </a:solidFill>
                <a:effectLst/>
              </a:rPr>
              <a:t>1. </a:t>
            </a:r>
            <a:r>
              <a:rPr lang="en-GB" sz="900" b="0" i="0" dirty="0" err="1">
                <a:solidFill>
                  <a:srgbClr val="727272"/>
                </a:solidFill>
                <a:effectLst/>
              </a:rPr>
              <a:t>Morthen</a:t>
            </a:r>
            <a:r>
              <a:rPr lang="en-GB" sz="900" b="0" i="0" dirty="0">
                <a:solidFill>
                  <a:srgbClr val="727272"/>
                </a:solidFill>
                <a:effectLst/>
              </a:rPr>
              <a:t>, M.K., </a:t>
            </a:r>
            <a:r>
              <a:rPr lang="en-GB" sz="900" b="0" i="0" dirty="0" err="1">
                <a:solidFill>
                  <a:srgbClr val="727272"/>
                </a:solidFill>
                <a:effectLst/>
              </a:rPr>
              <a:t>Magno</a:t>
            </a:r>
            <a:r>
              <a:rPr lang="en-GB" sz="900" b="0" i="0" dirty="0">
                <a:solidFill>
                  <a:srgbClr val="727272"/>
                </a:solidFill>
                <a:effectLst/>
              </a:rPr>
              <a:t>, M.S., </a:t>
            </a:r>
            <a:r>
              <a:rPr lang="en-GB" sz="900" b="0" i="0" dirty="0" err="1">
                <a:solidFill>
                  <a:srgbClr val="727272"/>
                </a:solidFill>
                <a:effectLst/>
              </a:rPr>
              <a:t>Utheim</a:t>
            </a:r>
            <a:r>
              <a:rPr lang="en-GB" sz="900" b="0" i="0" dirty="0">
                <a:solidFill>
                  <a:srgbClr val="727272"/>
                </a:solidFill>
                <a:effectLst/>
              </a:rPr>
              <a:t>, T.P., </a:t>
            </a:r>
            <a:r>
              <a:rPr lang="en-GB" sz="900" b="0" i="0" dirty="0" err="1">
                <a:solidFill>
                  <a:srgbClr val="727272"/>
                </a:solidFill>
                <a:effectLst/>
              </a:rPr>
              <a:t>Snieder</a:t>
            </a:r>
            <a:r>
              <a:rPr lang="en-GB" sz="900" b="0" i="0" dirty="0">
                <a:solidFill>
                  <a:srgbClr val="727272"/>
                </a:solidFill>
                <a:effectLst/>
              </a:rPr>
              <a:t>, H., Hammond, C.J. and </a:t>
            </a:r>
            <a:r>
              <a:rPr lang="en-GB" sz="900" b="0" i="0" dirty="0" err="1">
                <a:solidFill>
                  <a:srgbClr val="727272"/>
                </a:solidFill>
                <a:effectLst/>
              </a:rPr>
              <a:t>Vehof</a:t>
            </a:r>
            <a:r>
              <a:rPr lang="en-GB" sz="900" b="0" i="0" dirty="0">
                <a:solidFill>
                  <a:srgbClr val="727272"/>
                </a:solidFill>
                <a:effectLst/>
              </a:rPr>
              <a:t>, J., 2021. The physical and mental burden of dry eye disease: a large population-based study investigating the relationship with health-related quality of life and its determinants. </a:t>
            </a:r>
            <a:r>
              <a:rPr lang="en-GB" sz="900" b="0" i="1" dirty="0">
                <a:solidFill>
                  <a:srgbClr val="727272"/>
                </a:solidFill>
                <a:effectLst/>
              </a:rPr>
              <a:t>The Ocular Surface</a:t>
            </a:r>
            <a:r>
              <a:rPr lang="en-GB" sz="900" b="0" i="0" dirty="0">
                <a:solidFill>
                  <a:srgbClr val="727272"/>
                </a:solidFill>
                <a:effectLst/>
              </a:rPr>
              <a:t>, </a:t>
            </a:r>
            <a:r>
              <a:rPr lang="en-GB" sz="900" b="0" i="1" dirty="0">
                <a:solidFill>
                  <a:srgbClr val="727272"/>
                </a:solidFill>
                <a:effectLst/>
              </a:rPr>
              <a:t>21</a:t>
            </a:r>
            <a:r>
              <a:rPr lang="en-GB" sz="900" b="0" i="0" dirty="0">
                <a:solidFill>
                  <a:srgbClr val="727272"/>
                </a:solidFill>
                <a:effectLst/>
              </a:rPr>
              <a:t>, pp.107-117. </a:t>
            </a:r>
            <a:r>
              <a:rPr lang="en-GB" sz="900" dirty="0">
                <a:solidFill>
                  <a:srgbClr val="727272"/>
                </a:solidFill>
              </a:rPr>
              <a:t>2. </a:t>
            </a:r>
            <a:r>
              <a:rPr lang="en-GB" sz="900" dirty="0" err="1">
                <a:solidFill>
                  <a:srgbClr val="727272"/>
                </a:solidFill>
              </a:rPr>
              <a:t>Morthen</a:t>
            </a:r>
            <a:r>
              <a:rPr lang="en-GB" sz="900" dirty="0">
                <a:solidFill>
                  <a:srgbClr val="727272"/>
                </a:solidFill>
              </a:rPr>
              <a:t>, M.K., </a:t>
            </a:r>
            <a:r>
              <a:rPr lang="en-GB" sz="900" dirty="0" err="1">
                <a:solidFill>
                  <a:srgbClr val="727272"/>
                </a:solidFill>
              </a:rPr>
              <a:t>Magno</a:t>
            </a:r>
            <a:r>
              <a:rPr lang="en-GB" sz="900" dirty="0">
                <a:solidFill>
                  <a:srgbClr val="727272"/>
                </a:solidFill>
              </a:rPr>
              <a:t>, M.S., </a:t>
            </a:r>
            <a:r>
              <a:rPr lang="en-GB" sz="900" dirty="0" err="1">
                <a:solidFill>
                  <a:srgbClr val="727272"/>
                </a:solidFill>
              </a:rPr>
              <a:t>Utheim</a:t>
            </a:r>
            <a:r>
              <a:rPr lang="en-GB" sz="900" dirty="0">
                <a:solidFill>
                  <a:srgbClr val="727272"/>
                </a:solidFill>
              </a:rPr>
              <a:t>, T.P., </a:t>
            </a:r>
            <a:r>
              <a:rPr lang="en-GB" sz="900" dirty="0" err="1">
                <a:solidFill>
                  <a:srgbClr val="727272"/>
                </a:solidFill>
              </a:rPr>
              <a:t>Snieder</a:t>
            </a:r>
            <a:r>
              <a:rPr lang="en-GB" sz="900" dirty="0">
                <a:solidFill>
                  <a:srgbClr val="727272"/>
                </a:solidFill>
              </a:rPr>
              <a:t>, H., </a:t>
            </a:r>
            <a:r>
              <a:rPr lang="en-GB" sz="900" dirty="0" err="1">
                <a:solidFill>
                  <a:srgbClr val="727272"/>
                </a:solidFill>
              </a:rPr>
              <a:t>Jansonius</a:t>
            </a:r>
            <a:r>
              <a:rPr lang="en-GB" sz="900" dirty="0">
                <a:solidFill>
                  <a:srgbClr val="727272"/>
                </a:solidFill>
              </a:rPr>
              <a:t>, N., Hammond, C.J. and </a:t>
            </a:r>
            <a:r>
              <a:rPr lang="en-GB" sz="900" dirty="0" err="1">
                <a:solidFill>
                  <a:srgbClr val="727272"/>
                </a:solidFill>
              </a:rPr>
              <a:t>Vehof</a:t>
            </a:r>
            <a:r>
              <a:rPr lang="en-GB" sz="900" dirty="0">
                <a:solidFill>
                  <a:srgbClr val="727272"/>
                </a:solidFill>
              </a:rPr>
              <a:t>, J., 2022. The vision-related burden of dry eye. </a:t>
            </a:r>
            <a:r>
              <a:rPr lang="en-GB" sz="900" i="1" dirty="0">
                <a:solidFill>
                  <a:srgbClr val="727272"/>
                </a:solidFill>
              </a:rPr>
              <a:t>The Ocular Surface</a:t>
            </a:r>
            <a:r>
              <a:rPr lang="en-GB" sz="900" dirty="0">
                <a:solidFill>
                  <a:srgbClr val="727272"/>
                </a:solidFill>
              </a:rPr>
              <a:t>, </a:t>
            </a:r>
            <a:r>
              <a:rPr lang="en-GB" sz="900" i="1" dirty="0">
                <a:solidFill>
                  <a:srgbClr val="727272"/>
                </a:solidFill>
              </a:rPr>
              <a:t>23</a:t>
            </a:r>
            <a:r>
              <a:rPr lang="en-GB" sz="900" dirty="0">
                <a:solidFill>
                  <a:srgbClr val="727272"/>
                </a:solidFill>
              </a:rPr>
              <a:t>, pp.207-215. </a:t>
            </a:r>
            <a:endParaRPr lang="en-GB" sz="900" dirty="0"/>
          </a:p>
        </p:txBody>
      </p:sp>
    </p:spTree>
    <p:extLst>
      <p:ext uri="{BB962C8B-B14F-4D97-AF65-F5344CB8AC3E}">
        <p14:creationId xmlns:p14="http://schemas.microsoft.com/office/powerpoint/2010/main" val="24792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7D56-5A81-CEEC-635A-D97FC9A1882D}"/>
              </a:ext>
            </a:extLst>
          </p:cNvPr>
          <p:cNvSpPr>
            <a:spLocks noGrp="1"/>
          </p:cNvSpPr>
          <p:nvPr>
            <p:ph type="title"/>
          </p:nvPr>
        </p:nvSpPr>
        <p:spPr/>
        <p:txBody>
          <a:bodyPr>
            <a:normAutofit/>
          </a:bodyPr>
          <a:lstStyle/>
          <a:p>
            <a:r>
              <a:rPr lang="en-GB" sz="4000" dirty="0"/>
              <a:t>Classifying Dry Eye</a:t>
            </a:r>
            <a:r>
              <a:rPr lang="en-GB" sz="4000" baseline="30000" dirty="0"/>
              <a:t>1,2</a:t>
            </a:r>
          </a:p>
        </p:txBody>
      </p:sp>
      <p:sp>
        <p:nvSpPr>
          <p:cNvPr id="5" name="TextBox 4">
            <a:extLst>
              <a:ext uri="{FF2B5EF4-FFF2-40B4-BE49-F238E27FC236}">
                <a16:creationId xmlns:a16="http://schemas.microsoft.com/office/drawing/2014/main" id="{464FA319-A03B-91D1-BA7A-CD3EC0E21D33}"/>
              </a:ext>
            </a:extLst>
          </p:cNvPr>
          <p:cNvSpPr txBox="1"/>
          <p:nvPr/>
        </p:nvSpPr>
        <p:spPr>
          <a:xfrm>
            <a:off x="231079" y="6013908"/>
            <a:ext cx="11503721" cy="369332"/>
          </a:xfrm>
          <a:prstGeom prst="rect">
            <a:avLst/>
          </a:prstGeom>
          <a:noFill/>
        </p:spPr>
        <p:txBody>
          <a:bodyPr wrap="square">
            <a:spAutoFit/>
          </a:bodyPr>
          <a:lstStyle/>
          <a:p>
            <a:r>
              <a:rPr lang="en-GB" sz="900" dirty="0">
                <a:solidFill>
                  <a:srgbClr val="727272"/>
                </a:solidFill>
              </a:rPr>
              <a:t>1. </a:t>
            </a:r>
            <a:r>
              <a:rPr lang="en-GB" sz="900" dirty="0" err="1">
                <a:solidFill>
                  <a:srgbClr val="727272"/>
                </a:solidFill>
              </a:rPr>
              <a:t>Foulks</a:t>
            </a:r>
            <a:r>
              <a:rPr lang="en-GB" sz="900" dirty="0">
                <a:solidFill>
                  <a:srgbClr val="727272"/>
                </a:solidFill>
              </a:rPr>
              <a:t>, G.N., </a:t>
            </a:r>
            <a:r>
              <a:rPr lang="en-GB" sz="900" dirty="0" err="1">
                <a:solidFill>
                  <a:srgbClr val="727272"/>
                </a:solidFill>
              </a:rPr>
              <a:t>Lemp</a:t>
            </a:r>
            <a:r>
              <a:rPr lang="en-GB" sz="900" dirty="0">
                <a:solidFill>
                  <a:srgbClr val="727272"/>
                </a:solidFill>
              </a:rPr>
              <a:t>, M., Jester, J., Sutphin, J., </a:t>
            </a:r>
            <a:r>
              <a:rPr lang="en-GB" sz="900" dirty="0" err="1">
                <a:solidFill>
                  <a:srgbClr val="727272"/>
                </a:solidFill>
              </a:rPr>
              <a:t>Murube</a:t>
            </a:r>
            <a:r>
              <a:rPr lang="en-GB" sz="900" dirty="0">
                <a:solidFill>
                  <a:srgbClr val="727272"/>
                </a:solidFill>
              </a:rPr>
              <a:t>, J. and Novack, G.J.O.S., 2007. Report of the international dry eye workshop (DEWS). </a:t>
            </a:r>
            <a:r>
              <a:rPr lang="en-GB" sz="900" dirty="0" err="1">
                <a:solidFill>
                  <a:srgbClr val="727272"/>
                </a:solidFill>
              </a:rPr>
              <a:t>Ocul</a:t>
            </a:r>
            <a:r>
              <a:rPr lang="en-GB" sz="900" dirty="0">
                <a:solidFill>
                  <a:srgbClr val="727272"/>
                </a:solidFill>
              </a:rPr>
              <a:t> Surf, 5(2), pp.65-204. 2. Craig, J.P., Nelson, J.D., Azar, D.T., Belmonte, C., </a:t>
            </a:r>
            <a:r>
              <a:rPr lang="en-GB" sz="900" dirty="0" err="1">
                <a:solidFill>
                  <a:srgbClr val="727272"/>
                </a:solidFill>
              </a:rPr>
              <a:t>Bron</a:t>
            </a:r>
            <a:r>
              <a:rPr lang="en-GB" sz="900" dirty="0">
                <a:solidFill>
                  <a:srgbClr val="727272"/>
                </a:solidFill>
              </a:rPr>
              <a:t>, A.J., Chauhan, S.K., de Paiva, C.S., Gomes, J.A., </a:t>
            </a:r>
            <a:r>
              <a:rPr lang="en-GB" sz="900" dirty="0" err="1">
                <a:solidFill>
                  <a:srgbClr val="727272"/>
                </a:solidFill>
              </a:rPr>
              <a:t>Hammitt</a:t>
            </a:r>
            <a:r>
              <a:rPr lang="en-GB" sz="900" dirty="0">
                <a:solidFill>
                  <a:srgbClr val="727272"/>
                </a:solidFill>
              </a:rPr>
              <a:t>, K.M., Jones, L. and Nichols, J.J., 2017. TFOS DEWS II report executive summary. The ocular surface, 15(4), pp.802-812.</a:t>
            </a:r>
          </a:p>
        </p:txBody>
      </p:sp>
      <p:sp>
        <p:nvSpPr>
          <p:cNvPr id="6" name="Content Placeholder 5">
            <a:extLst>
              <a:ext uri="{FF2B5EF4-FFF2-40B4-BE49-F238E27FC236}">
                <a16:creationId xmlns:a16="http://schemas.microsoft.com/office/drawing/2014/main" id="{2D2A2E0D-B5FB-E7C1-F4C1-C815FA60FB10}"/>
              </a:ext>
            </a:extLst>
          </p:cNvPr>
          <p:cNvSpPr>
            <a:spLocks noGrp="1"/>
          </p:cNvSpPr>
          <p:nvPr>
            <p:ph idx="1"/>
          </p:nvPr>
        </p:nvSpPr>
        <p:spPr>
          <a:xfrm>
            <a:off x="8218795" y="2217682"/>
            <a:ext cx="3237481" cy="3157465"/>
          </a:xfrm>
        </p:spPr>
        <p:txBody>
          <a:bodyPr/>
          <a:lstStyle/>
          <a:p>
            <a:pPr marL="0" indent="0">
              <a:buNone/>
            </a:pPr>
            <a:r>
              <a:rPr lang="en-GB" dirty="0"/>
              <a:t>“Diagnosis precedes therapy”, clinicians must make their best efforts to identify the degree to which Aqueous Deficient, evaporate or other ocular surface conditions are contributing to the patient’s presentation².</a:t>
            </a:r>
          </a:p>
        </p:txBody>
      </p:sp>
      <p:pic>
        <p:nvPicPr>
          <p:cNvPr id="7" name="Picture 6" descr="A screenshot of a computer&#10;&#10;Description automatically generated with medium confidence">
            <a:extLst>
              <a:ext uri="{FF2B5EF4-FFF2-40B4-BE49-F238E27FC236}">
                <a16:creationId xmlns:a16="http://schemas.microsoft.com/office/drawing/2014/main" id="{C492B58C-1151-F774-D1E7-1E5A560D77C5}"/>
              </a:ext>
            </a:extLst>
          </p:cNvPr>
          <p:cNvPicPr>
            <a:picLocks noChangeAspect="1"/>
          </p:cNvPicPr>
          <p:nvPr/>
        </p:nvPicPr>
        <p:blipFill>
          <a:blip r:embed="rId3" r:link="rId4"/>
          <a:stretch>
            <a:fillRect/>
          </a:stretch>
        </p:blipFill>
        <p:spPr>
          <a:xfrm>
            <a:off x="493985" y="1537142"/>
            <a:ext cx="7001567" cy="4088915"/>
          </a:xfrm>
          <a:prstGeom prst="rect">
            <a:avLst/>
          </a:prstGeom>
        </p:spPr>
      </p:pic>
    </p:spTree>
    <p:extLst>
      <p:ext uri="{BB962C8B-B14F-4D97-AF65-F5344CB8AC3E}">
        <p14:creationId xmlns:p14="http://schemas.microsoft.com/office/powerpoint/2010/main" val="257081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7D56-5A81-CEEC-635A-D97FC9A1882D}"/>
              </a:ext>
            </a:extLst>
          </p:cNvPr>
          <p:cNvSpPr>
            <a:spLocks noGrp="1"/>
          </p:cNvSpPr>
          <p:nvPr>
            <p:ph type="title"/>
          </p:nvPr>
        </p:nvSpPr>
        <p:spPr/>
        <p:txBody>
          <a:bodyPr>
            <a:normAutofit/>
          </a:bodyPr>
          <a:lstStyle/>
          <a:p>
            <a:r>
              <a:rPr lang="en-GB" sz="4000" dirty="0"/>
              <a:t>Viscous Cycle of Dry Eye Disease</a:t>
            </a:r>
            <a:r>
              <a:rPr lang="en-GB" sz="4000" baseline="30000" dirty="0"/>
              <a:t>1</a:t>
            </a:r>
          </a:p>
        </p:txBody>
      </p:sp>
      <p:sp>
        <p:nvSpPr>
          <p:cNvPr id="5" name="TextBox 4">
            <a:extLst>
              <a:ext uri="{FF2B5EF4-FFF2-40B4-BE49-F238E27FC236}">
                <a16:creationId xmlns:a16="http://schemas.microsoft.com/office/drawing/2014/main" id="{464FA319-A03B-91D1-BA7A-CD3EC0E21D33}"/>
              </a:ext>
            </a:extLst>
          </p:cNvPr>
          <p:cNvSpPr txBox="1"/>
          <p:nvPr/>
        </p:nvSpPr>
        <p:spPr>
          <a:xfrm>
            <a:off x="152984" y="6212291"/>
            <a:ext cx="11503721" cy="230832"/>
          </a:xfrm>
          <a:prstGeom prst="rect">
            <a:avLst/>
          </a:prstGeom>
          <a:noFill/>
        </p:spPr>
        <p:txBody>
          <a:bodyPr wrap="square">
            <a:spAutoFit/>
          </a:bodyPr>
          <a:lstStyle/>
          <a:p>
            <a:pPr defTabSz="540000">
              <a:spcAft>
                <a:spcPts val="1500"/>
              </a:spcAft>
              <a:tabLst>
                <a:tab pos="1800000" algn="l"/>
              </a:tabLst>
            </a:pPr>
            <a:r>
              <a:rPr lang="en-GB" sz="900" b="0" i="0" dirty="0">
                <a:solidFill>
                  <a:srgbClr val="A8A8A8"/>
                </a:solidFill>
                <a:effectLst/>
              </a:rPr>
              <a:t>1. </a:t>
            </a:r>
            <a:r>
              <a:rPr lang="en-GB" sz="900" b="0" i="0" dirty="0" err="1">
                <a:solidFill>
                  <a:srgbClr val="A8A8A8"/>
                </a:solidFill>
                <a:effectLst/>
                <a:highlight>
                  <a:srgbClr val="FFFFFF"/>
                </a:highlight>
              </a:rPr>
              <a:t>Bron</a:t>
            </a:r>
            <a:r>
              <a:rPr lang="en-GB" sz="900" b="0" i="0" dirty="0">
                <a:solidFill>
                  <a:srgbClr val="A8A8A8"/>
                </a:solidFill>
                <a:effectLst/>
                <a:highlight>
                  <a:srgbClr val="FFFFFF"/>
                </a:highlight>
              </a:rPr>
              <a:t>, A.J., de Paiva, C.S., Chauhan, S.K., </a:t>
            </a:r>
            <a:r>
              <a:rPr lang="en-GB" sz="900" b="0" i="0" dirty="0" err="1">
                <a:solidFill>
                  <a:srgbClr val="A8A8A8"/>
                </a:solidFill>
                <a:effectLst/>
                <a:highlight>
                  <a:srgbClr val="FFFFFF"/>
                </a:highlight>
              </a:rPr>
              <a:t>Bonini</a:t>
            </a:r>
            <a:r>
              <a:rPr lang="en-GB" sz="900" b="0" i="0" dirty="0">
                <a:solidFill>
                  <a:srgbClr val="A8A8A8"/>
                </a:solidFill>
                <a:effectLst/>
                <a:highlight>
                  <a:srgbClr val="FFFFFF"/>
                </a:highlight>
              </a:rPr>
              <a:t>, S., </a:t>
            </a:r>
            <a:r>
              <a:rPr lang="en-GB" sz="900" b="0" i="0" dirty="0" err="1">
                <a:solidFill>
                  <a:srgbClr val="A8A8A8"/>
                </a:solidFill>
                <a:effectLst/>
                <a:highlight>
                  <a:srgbClr val="FFFFFF"/>
                </a:highlight>
              </a:rPr>
              <a:t>Gabison</a:t>
            </a:r>
            <a:r>
              <a:rPr lang="en-GB" sz="900" b="0" i="0" dirty="0">
                <a:solidFill>
                  <a:srgbClr val="A8A8A8"/>
                </a:solidFill>
                <a:effectLst/>
                <a:highlight>
                  <a:srgbClr val="FFFFFF"/>
                </a:highlight>
              </a:rPr>
              <a:t>, E.E., Jain, S., Knop, E., </a:t>
            </a:r>
            <a:r>
              <a:rPr lang="en-GB" sz="900" b="0" i="0" dirty="0" err="1">
                <a:solidFill>
                  <a:srgbClr val="A8A8A8"/>
                </a:solidFill>
                <a:effectLst/>
                <a:highlight>
                  <a:srgbClr val="FFFFFF"/>
                </a:highlight>
              </a:rPr>
              <a:t>Markoulli</a:t>
            </a:r>
            <a:r>
              <a:rPr lang="en-GB" sz="900" b="0" i="0" dirty="0">
                <a:solidFill>
                  <a:srgbClr val="A8A8A8"/>
                </a:solidFill>
                <a:effectLst/>
                <a:highlight>
                  <a:srgbClr val="FFFFFF"/>
                </a:highlight>
              </a:rPr>
              <a:t>, M., Ogawa, Y., Perez, V. and Uchino, Y., 2017. </a:t>
            </a:r>
            <a:r>
              <a:rPr lang="en-GB" sz="900" b="0" i="0" dirty="0" err="1">
                <a:solidFill>
                  <a:srgbClr val="A8A8A8"/>
                </a:solidFill>
                <a:effectLst/>
                <a:highlight>
                  <a:srgbClr val="FFFFFF"/>
                </a:highlight>
              </a:rPr>
              <a:t>Tfos</a:t>
            </a:r>
            <a:r>
              <a:rPr lang="en-GB" sz="900" b="0" i="0" dirty="0">
                <a:solidFill>
                  <a:srgbClr val="A8A8A8"/>
                </a:solidFill>
                <a:effectLst/>
                <a:highlight>
                  <a:srgbClr val="FFFFFF"/>
                </a:highlight>
              </a:rPr>
              <a:t> dews ii pathophysiology report. </a:t>
            </a:r>
            <a:r>
              <a:rPr lang="en-GB" sz="900" b="0" i="1" dirty="0">
                <a:solidFill>
                  <a:srgbClr val="A8A8A8"/>
                </a:solidFill>
                <a:effectLst/>
                <a:highlight>
                  <a:srgbClr val="FFFFFF"/>
                </a:highlight>
              </a:rPr>
              <a:t>The ocular surface</a:t>
            </a:r>
            <a:r>
              <a:rPr lang="en-GB" sz="900" b="0" i="0" dirty="0">
                <a:solidFill>
                  <a:srgbClr val="A8A8A8"/>
                </a:solidFill>
                <a:effectLst/>
                <a:highlight>
                  <a:srgbClr val="FFFFFF"/>
                </a:highlight>
              </a:rPr>
              <a:t>, </a:t>
            </a:r>
            <a:r>
              <a:rPr lang="en-GB" sz="900" b="0" i="1" dirty="0">
                <a:solidFill>
                  <a:srgbClr val="A8A8A8"/>
                </a:solidFill>
                <a:effectLst/>
                <a:highlight>
                  <a:srgbClr val="FFFFFF"/>
                </a:highlight>
              </a:rPr>
              <a:t>15</a:t>
            </a:r>
            <a:r>
              <a:rPr lang="en-GB" sz="900" b="0" i="0" dirty="0">
                <a:solidFill>
                  <a:srgbClr val="A8A8A8"/>
                </a:solidFill>
                <a:effectLst/>
                <a:highlight>
                  <a:srgbClr val="FFFFFF"/>
                </a:highlight>
              </a:rPr>
              <a:t>(3), pp.438-510.</a:t>
            </a:r>
            <a:endParaRPr lang="en-US" sz="900" dirty="0">
              <a:solidFill>
                <a:srgbClr val="A8A8A8"/>
              </a:solidFill>
            </a:endParaRPr>
          </a:p>
        </p:txBody>
      </p:sp>
      <p:sp>
        <p:nvSpPr>
          <p:cNvPr id="6" name="Content Placeholder 5">
            <a:extLst>
              <a:ext uri="{FF2B5EF4-FFF2-40B4-BE49-F238E27FC236}">
                <a16:creationId xmlns:a16="http://schemas.microsoft.com/office/drawing/2014/main" id="{2D2A2E0D-B5FB-E7C1-F4C1-C815FA60FB10}"/>
              </a:ext>
            </a:extLst>
          </p:cNvPr>
          <p:cNvSpPr>
            <a:spLocks noGrp="1"/>
          </p:cNvSpPr>
          <p:nvPr>
            <p:ph idx="1"/>
          </p:nvPr>
        </p:nvSpPr>
        <p:spPr>
          <a:xfrm>
            <a:off x="535295" y="2159870"/>
            <a:ext cx="4265305" cy="3415430"/>
          </a:xfrm>
        </p:spPr>
        <p:txBody>
          <a:bodyPr/>
          <a:lstStyle/>
          <a:p>
            <a:r>
              <a:rPr lang="en-GB" dirty="0"/>
              <a:t>No matter how the Dry Eye is initiated it enters a common pathway where tear hyperosmolarity and a chain of inflammatory events creates a viscous cycle of Dry Eye Disease.</a:t>
            </a:r>
          </a:p>
        </p:txBody>
      </p:sp>
      <p:graphicFrame>
        <p:nvGraphicFramePr>
          <p:cNvPr id="3" name="Content Placeholder 4">
            <a:extLst>
              <a:ext uri="{FF2B5EF4-FFF2-40B4-BE49-F238E27FC236}">
                <a16:creationId xmlns:a16="http://schemas.microsoft.com/office/drawing/2014/main" id="{2484B5A6-CAEE-E27F-01A8-6A2E07932309}"/>
              </a:ext>
            </a:extLst>
          </p:cNvPr>
          <p:cNvGraphicFramePr>
            <a:graphicFrameLocks/>
          </p:cNvGraphicFramePr>
          <p:nvPr>
            <p:extLst>
              <p:ext uri="{D42A27DB-BD31-4B8C-83A1-F6EECF244321}">
                <p14:modId xmlns:p14="http://schemas.microsoft.com/office/powerpoint/2010/main" val="826312404"/>
              </p:ext>
            </p:extLst>
          </p:nvPr>
        </p:nvGraphicFramePr>
        <p:xfrm>
          <a:off x="4178762" y="1405485"/>
          <a:ext cx="8887643" cy="4666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766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Custom 1">
      <a:dk1>
        <a:srgbClr val="262626"/>
      </a:dk1>
      <a:lt1>
        <a:sysClr val="window" lastClr="FFFFFF"/>
      </a:lt1>
      <a:dk2>
        <a:srgbClr val="3A3838"/>
      </a:dk2>
      <a:lt2>
        <a:srgbClr val="E7E6E6"/>
      </a:lt2>
      <a:accent1>
        <a:srgbClr val="4F99AB"/>
      </a:accent1>
      <a:accent2>
        <a:srgbClr val="ED7854"/>
      </a:accent2>
      <a:accent3>
        <a:srgbClr val="4E4E4E"/>
      </a:accent3>
      <a:accent4>
        <a:srgbClr val="FFC000"/>
      </a:accent4>
      <a:accent5>
        <a:srgbClr val="05457A"/>
      </a:accent5>
      <a:accent6>
        <a:srgbClr val="BCD978"/>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9039F9800F9D4D9F3694D00C40A903" ma:contentTypeVersion="20" ma:contentTypeDescription="Create a new document." ma:contentTypeScope="" ma:versionID="d3e651f54559491c8ac3baeae7f6c975">
  <xsd:schema xmlns:xsd="http://www.w3.org/2001/XMLSchema" xmlns:xs="http://www.w3.org/2001/XMLSchema" xmlns:p="http://schemas.microsoft.com/office/2006/metadata/properties" xmlns:ns2="2a48472d-5a56-40fe-9e45-12abee801fab" xmlns:ns3="dba870f6-5ea1-43d4-9810-9044637065fe" targetNamespace="http://schemas.microsoft.com/office/2006/metadata/properties" ma:root="true" ma:fieldsID="32f2636e1087310e3c06570e045f4560" ns2:_="" ns3:_="">
    <xsd:import namespace="2a48472d-5a56-40fe-9e45-12abee801fab"/>
    <xsd:import namespace="dba870f6-5ea1-43d4-9810-9044637065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Readyforreview"/>
                <xsd:element ref="ns2:ReviewedbyTeam"/>
                <xsd:element ref="ns2:ReviewedbyEdel"/>
                <xsd:element ref="ns2:MediaServiceDateTaken" minOccurs="0"/>
                <xsd:element ref="ns2:MediaServiceObjectDetectorVersions" minOccurs="0"/>
                <xsd:element ref="ns2:MediaServiceOCR"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8472d-5a56-40fe-9e45-12abee801f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baba7ca-d3ad-4d69-941b-8c81e64a517b"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Readyforreview" ma:index="20" ma:displayName="Ready for review" ma:default="Draft" ma:format="Dropdown" ma:internalName="Readyforreview">
      <xsd:simpleType>
        <xsd:restriction base="dms:Choice">
          <xsd:enumeration value="Draft"/>
          <xsd:enumeration value="Ready To Review"/>
          <xsd:enumeration value="Feedback To Action"/>
          <xsd:enumeration value="Ready For Final Review"/>
          <xsd:enumeration value="Approved"/>
          <xsd:enumeration value="NA"/>
        </xsd:restriction>
      </xsd:simpleType>
    </xsd:element>
    <xsd:element name="ReviewedbyTeam" ma:index="21" ma:displayName="Reviewed by PM" ma:default="0" ma:format="Dropdown" ma:internalName="ReviewedbyTeam">
      <xsd:simpleType>
        <xsd:restriction base="dms:Boolean"/>
      </xsd:simpleType>
    </xsd:element>
    <xsd:element name="ReviewedbyEdel" ma:index="22" ma:displayName="Reviewed by Edel" ma:default="0" ma:format="Dropdown" ma:internalName="ReviewedbyEdel">
      <xsd:simpleType>
        <xsd:restriction base="dms:Boolean"/>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a870f6-5ea1-43d4-9810-9044637065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0a766d0-f8e9-4e31-a86a-c7b779f5a377}" ma:internalName="TaxCatchAll" ma:showField="CatchAllData" ma:web="dba870f6-5ea1-43d4-9810-9044637065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48472d-5a56-40fe-9e45-12abee801fab">
      <Terms xmlns="http://schemas.microsoft.com/office/infopath/2007/PartnerControls"/>
    </lcf76f155ced4ddcb4097134ff3c332f>
    <TaxCatchAll xmlns="dba870f6-5ea1-43d4-9810-9044637065fe" xsi:nil="true"/>
    <ReviewedbyTeam xmlns="2a48472d-5a56-40fe-9e45-12abee801fab">false</ReviewedbyTeam>
    <ReviewedbyEdel xmlns="2a48472d-5a56-40fe-9e45-12abee801fab">false</ReviewedbyEdel>
    <Readyforreview xmlns="2a48472d-5a56-40fe-9e45-12abee801fab">Draft</Readyforreview>
    <_Flow_SignoffStatus xmlns="2a48472d-5a56-40fe-9e45-12abee801fab" xsi:nil="true"/>
  </documentManagement>
</p:properties>
</file>

<file path=customXml/itemProps1.xml><?xml version="1.0" encoding="utf-8"?>
<ds:datastoreItem xmlns:ds="http://schemas.openxmlformats.org/officeDocument/2006/customXml" ds:itemID="{AEDA6F3C-6299-48EE-9725-32789302099A}">
  <ds:schemaRefs>
    <ds:schemaRef ds:uri="http://schemas.microsoft.com/sharepoint/v3/contenttype/forms"/>
  </ds:schemaRefs>
</ds:datastoreItem>
</file>

<file path=customXml/itemProps2.xml><?xml version="1.0" encoding="utf-8"?>
<ds:datastoreItem xmlns:ds="http://schemas.openxmlformats.org/officeDocument/2006/customXml" ds:itemID="{5ACBC88D-B0AB-4D3F-8833-25086DF8D846}"/>
</file>

<file path=customXml/itemProps3.xml><?xml version="1.0" encoding="utf-8"?>
<ds:datastoreItem xmlns:ds="http://schemas.openxmlformats.org/officeDocument/2006/customXml" ds:itemID="{9FD09104-02C5-4820-901F-9D35613AF48C}">
  <ds:schemaRefs>
    <ds:schemaRef ds:uri="http://schemas.microsoft.com/office/2006/metadata/properties"/>
    <ds:schemaRef ds:uri="http://schemas.microsoft.com/office/infopath/2007/PartnerControls"/>
    <ds:schemaRef ds:uri="fcc66a64-ca71-4675-939a-57f8c238605d"/>
    <ds:schemaRef ds:uri="ed322f72-dc36-46ee-8e20-b5dbab4a7465"/>
  </ds:schemaRefs>
</ds:datastoreItem>
</file>

<file path=docProps/app.xml><?xml version="1.0" encoding="utf-8"?>
<Properties xmlns="http://schemas.openxmlformats.org/officeDocument/2006/extended-properties" xmlns:vt="http://schemas.openxmlformats.org/officeDocument/2006/docPropsVTypes">
  <TotalTime>886</TotalTime>
  <Words>2826</Words>
  <Application>Microsoft Office PowerPoint</Application>
  <PresentationFormat>Widescreen</PresentationFormat>
  <Paragraphs>159</Paragraphs>
  <Slides>18</Slides>
  <Notes>15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Arial</vt:lpstr>
      <vt:lpstr>Calibri</vt:lpstr>
      <vt:lpstr>Corbel</vt:lpstr>
      <vt:lpstr>Corbel (Body)</vt:lpstr>
      <vt:lpstr>Corbel (Headings)</vt:lpstr>
      <vt:lpstr>Helvetica</vt:lpstr>
      <vt:lpstr>Helvetica Light</vt:lpstr>
      <vt:lpstr>Helvetica Neue</vt:lpstr>
      <vt:lpstr>Nunito Sans</vt:lpstr>
      <vt:lpstr>Open Sans</vt:lpstr>
      <vt:lpstr>Wingdings</vt:lpstr>
      <vt:lpstr>Wingdings 2</vt:lpstr>
      <vt:lpstr>Custom Design</vt:lpstr>
      <vt:lpstr>Frame</vt:lpstr>
      <vt:lpstr>Dry Eye</vt:lpstr>
      <vt:lpstr>What is Dry Eye Disease (DED)?1</vt:lpstr>
      <vt:lpstr>Dry Eye Workshop II (DEWS II)¹</vt:lpstr>
      <vt:lpstr>What’s behind the lids? The tear film</vt:lpstr>
      <vt:lpstr>What is the function of the tear film?1</vt:lpstr>
      <vt:lpstr>What is the function of the tear film?1</vt:lpstr>
      <vt:lpstr>Why is DED a big problem for patients?</vt:lpstr>
      <vt:lpstr>Classifying Dry Eye1,2</vt:lpstr>
      <vt:lpstr>Viscous Cycle of Dry Eye Disease1</vt:lpstr>
      <vt:lpstr>What are some of the causes of Dry Eye?1</vt:lpstr>
      <vt:lpstr>Medications and Dry Eye</vt:lpstr>
      <vt:lpstr>Patient Questionnaires</vt:lpstr>
      <vt:lpstr>How do we manage Dry Eye Disease?</vt:lpstr>
      <vt:lpstr>Management of Dry Eye1</vt:lpstr>
      <vt:lpstr>What is so important about HEAT?1,2</vt:lpstr>
      <vt:lpstr>What is so important about CLEANSE?1 </vt:lpstr>
      <vt:lpstr>What is so important about HYDRATE?1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Dry eye </dc:title>
  <dc:creator>Inderpreet Uppal</dc:creator>
  <cp:lastModifiedBy>Inderpreet Uppal</cp:lastModifiedBy>
  <cp:revision>1</cp:revision>
  <dcterms:created xsi:type="dcterms:W3CDTF">2023-02-24T11:29:08Z</dcterms:created>
  <dcterms:modified xsi:type="dcterms:W3CDTF">2024-09-03T14:33:41Z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0x010100869039F9800F9D4D9F3694D00C40A903</vt:lpwstr>
  </property>
</Properties>
</file>